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54" r:id="rId3"/>
    <p:sldId id="369" r:id="rId4"/>
    <p:sldId id="440" r:id="rId5"/>
    <p:sldId id="451" r:id="rId6"/>
    <p:sldId id="467" r:id="rId7"/>
    <p:sldId id="468" r:id="rId8"/>
    <p:sldId id="452" r:id="rId9"/>
    <p:sldId id="441" r:id="rId10"/>
    <p:sldId id="448" r:id="rId11"/>
    <p:sldId id="449" r:id="rId12"/>
    <p:sldId id="450" r:id="rId13"/>
    <p:sldId id="442" r:id="rId14"/>
    <p:sldId id="453" r:id="rId15"/>
    <p:sldId id="454" r:id="rId16"/>
    <p:sldId id="455" r:id="rId17"/>
    <p:sldId id="4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1756" autoAdjust="0"/>
  </p:normalViewPr>
  <p:slideViewPr>
    <p:cSldViewPr>
      <p:cViewPr varScale="1">
        <p:scale>
          <a:sx n="71" d="100"/>
          <a:sy n="71" d="100"/>
        </p:scale>
        <p:origin x="678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34:15.70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1961 43 24575,'0'12'0,"-1"-1"0,0 1 0,-1 0 0,-1-1 0,0 0 0,0 1 0,-1-1 0,-1-1 0,-11 22 0,4-12 0,-2-1 0,0 0 0,-33 33 0,1 9 0,39-51 0,1 0 0,-1 0 0,-1-1 0,0 0 0,0-1 0,0 1 0,-16 10 0,2-7 0,0 0 0,-1-2 0,-36 11 0,-22 10 0,60-23 0,0-1 0,-1-1 0,0-1 0,-39 3 0,-20 6 0,27-6 0,0-3 0,0-1 0,-94-7 0,35 0 0,-321 3 0,423 0 0,0-1 0,1-1 0,-1 0 0,0 0 0,1-1 0,0 0 0,-1-1 0,1 0 0,1-1 0,-1 0 0,1 0 0,-1-1 0,2-1 0,-1 1 0,1-1 0,-11-11 0,-8-13 0,0-1 0,-43-70 0,46 64 0,13 18 16,1 0-1,1 0 0,1-1 1,1 0-1,1-1 1,-4-24-1,-18-56-1488,20 80-5353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9:40:18.76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2309 638,'0'-1,"-1"-1,1 1,-1-1,0 1,0-1,0 1,1-1,-1 1,0 0,-1 0,1-1,0 1,0 0,0 0,-1 0,1 0,0 1,-1-1,1 0,-3 0,-34-16,33 16,-16-7,-2 2,1 1,0 1,-1 1,-26-1,-120 7,61 0,76-3,0 2,1 0,-59 14,74-12,0 2,0-1,1 2,-1 0,2 1,-1 1,1 0,0 1,-13 12,-7 6,-68 42,71-51,0 1,2 2,-42 38,47-30,1 1,2 1,0 1,3 1,0 0,-14 44,15-39,12-30,0 0,0 0,-1-1,-1 1,1-1,-1-1,0 1,-1-2,0 1,-11 7,-7 3,0-2,-32 14,49-23,0-1,0 1,1 1,-1 0,-8 9,11-10,-1 1,-1-1,1 0,-1 0,0-1,0 0,-14 6,7-6,-7 4,-1-1,1-2,-1 0,-41 5,58-11,1 0,-1 0,0 0,1 0,-1-1,1 0,-1 0,1 0,0-1,-1 0,1 0,0 0,0-1,0 0,1 0,-1 0,1 0,-1-1,1 0,0 0,0 0,1 0,-1 0,1-1,-5-9,-1-4,1 0,0-1,1-1,1 1,1-1,-4-34,5-3,3-62,1 97,0-28,-2 35,2 0,0 1,0-1,1 0,1 0,0 0,1 1,1-1,0 1,1 0,12-23,34-58,-38 68,1 0,1 1,2 1,31-38,67-72,-91 112,-11 9,0 0,1 1,1 0,1 1,-1 1,2 1,-1 0,23-9,47-17,74-25,-129 52,5-2,1 1,1 2,0 1,51-2,-43 6,75-15,-55 6,-54 10,0-1,-1-1,1 0,-1-1,15-8,-15 7,-1 1,1 0,0 1,0 0,21-4,56-8,-56 9,0 1,47-2,738 7,-383 3,-405-1,0 2,45 10,-43-6,60 4,-68-12,0 2,-1 1,1 0,-1 2,0 1,0 0,0 2,23 10,-6 2,0 3,-1 1,-1 2,-1 1,50 49,-70-58,-2 0,0 2,-1-1,13 28,-17-29,1 1,1-2,0 0,1 0,27 26,84 56,-63-52,92 92,-120-105,-2 2,-2 1,40 65,-50-66,-2 2,21 65,-3-4,-28-86,0 0,1-1,0 0,13 16,-11-17,-1 1,-1 0,0 1,7 14,2 16,-2 1,-2 1,-2 0,-1 1,-3 0,-2 0,-2 76,-3 648,0-743,-2 0,-12 50,0 2,10-55,0 1,-17 42,13-44,2-1,1 2,-5 26,9-29,-1-1,-10 36,11-49,0-1,-1 0,1 0,-1 1,0-1,0-1,-1 1,1 0,-1-1,0 0,-1 0,1 0,-1 0,-5 3,-52 31,22-12,-1-2,-1-1,-73 27,76-36,0 2,1 1,1 2,1 2,1 1,-43 35,50-37,0-2,-1-1,-39 16,-20 12,51-26,0-3,-2 0,0-3,-1-1,0-2,-50 6,72-15,0 2,0 1,0 0,1 1,-1 1,-22 11,0 0,-1-2,0-1,-75 13,54-13,-138 19,-120 45,257-64,36-8,0 0,-1-1,-29 0,10-2,-52 10,54-6,-64 3,-394-12,485 1,-1-1,1-1,0-1,0 0,0-1,1-1,0-1,0 0,-24-15,21 12,0 2,1 2,-1 0,0 1,-1 2,1 0,-1 0,0 2,-29 2,18-1,-1-1,-39-7,61 5,0 1,0-1,1-1,-1 0,1 0,0-1,0-1,1 1,-1-2,-12-10,-20-21,21 17,-2 0,-1 2,-48-30,40 28,1-1,1-1,1-2,-42-48,47 49,11 9,0-1,2-1,-13-21,-4-7,-45-80,14 20,41 75,2 0,1-2,-18-57,-19-106,19 63,26 101,2 0,1 0,0-51,4 46,-3 0,-7-44,-5 15,3 15,1-1,3 0,-1-66,11-752,-3 860,1 0,0-1,1 1,0 0,1 0,-1 0,2 1,-1-1,1 0,1 1,-1-1,2 1,-1 0,1 1,11-14,72-75,-73 76,1 1,1 0,1 1,1 1,0 1,1 1,40-23,34-5,1 4,2 4,1 4,106-17,-151 38,43-10,1 5,128-4,77 3,-4 0,503 15,-370 2,-389 2,0 2,0 2,0 2,-1 1,-1 2,0 2,71 36,-104-47,-1 0,1 1,-1 0,0 0,0 1,0 0,0 0,-1 0,0 1,0 0,0 0,-1 0,0 0,0 1,0 0,-1-1,0 1,-1 1,1-1,-1 0,-1 1,1-1,-1 0,-1 1,1 0,-2 7,4 15,0-1,2 1,2-1,0 0,2-1,19 44,94 154,-21-47,75 157,-169-323,-1 1,0-1,-2 1,1 0,-2 0,0 0,0 0,0 17,-2 20,-4 50,0-16,2-19,3 96,-2-159,0 0,0-1,0 1,1-1,-1 1,1-1,0 1,0-1,0 1,0-1,0 1,0-1,1 0,-1 0,1 0,-1 0,1 0,0 0,3 3,-3-4,0 0,0-1,0 1,1 0,-1-1,0 1,1-1,-1 0,1 1,-1-1,0 0,1-1,-1 1,0 0,1-1,-1 1,3-2,6-2,0-1,0 0,0-1,-1-1,0 1,18-16,-18 14,1 0,0 1,1 0,-1 1,16-5,24-14,-47 21,0 1,0-1,0 1,-1-1,1 0,-1-1,0 1,0 0,-1-1,1 0,-1 0,0 1,0-1,0-1,-1 1,0 0,0 0,0 0,-1-1,0 1,0-10,-1-7,-1 1,-1-1,0 1,-8-22,6 25,-1 0,-1 0,-1 1,-1 0,0 0,-1 1,0 1,-2-1,0 2,0 0,-2 0,-25-20,19 19,0 1,-2 1,1 1,-1 1,-1 1,0 1,-1 1,1 1,-32-5,-69-2,1 6,-188 10,130 1,-392-2,560 0,-1 0,1 1,0 1,0 0,0 1,0 0,1 1,-1 0,1 1,0 0,1 1,0 1,0 0,0 0,-15 17,-10 13,1 2,-49 73,53-68,9-13,0 1,3 2,1 0,-21 54,32-66,0-1,1 1,1 0,2 0,0 1,1-1,2 1,3 43,-2-63,0 0,1 0,-1 0,1 0,-1 0,1-1,0 1,1 0,-1-1,1 0,-1 1,1-1,0 0,0 0,1-1,-1 1,0-1,1 1,0-1,-1 0,1-1,0 1,0 0,0-1,7 1,10 3,1-1,1 0,33-1,-38-2,33 2,-1-2,1-2,89-15,-120 12,-1-1,0-1,-1 0,1-2,24-13,-33 15,0-1,0 1,-1-2,0 1,-1-2,1 1,-1-1,-1 0,0 0,6-12,-6 9,-2-1,0 1,0-1,-1 0,-1-1,0 1,-1 0,1-20,-1-15,-6-51,0 35,0-15,-3 1,-4-1,-3 2,-3-1,-4 2,-3 1,-4 1,-2 1,-76-128,99 190,-1 0,0 1,-1 0,0 0,-1 1,0 0,0 1,-1 0,0 0,-1 1,1 1,-1 0,0 1,-1 0,1 0,-1 2,0-1,0 2,0 0,0 0,-1 1,1 1,0 0,-16 3,6 0,0 1,0 1,0 1,1 1,-1 1,2 1,-1 1,1 1,1 0,0 2,1 0,-32 30,-1 7,3 2,2 2,3 2,2 3,-50 92,73-115,1 1,3 1,1 0,1 1,3 0,1 1,1 0,3 0,1 1,2-1,4 46,-2-77,1-1,0 0,0 1,1-1,0 0,1 0,-1 0,2 0,-1-1,1 1,0-1,0 0,1 0,0 0,0-1,1 1,0-1,0-1,0 1,1-1,0 0,0-1,0 1,0-1,1-1,0 1,-1-1,1-1,0 0,1 0,8 1,-8-1,1 0,-1-1,1 0,-1-1,1 0,0-1,-1 0,1 0,13-4,-19 3,0 0,0 0,-1 0,1 0,-1 0,1-1,-1 0,0 0,0 0,0 0,-1 0,1 0,-1-1,1 1,-1-1,0 0,-1 1,1-1,-1 0,1 0,-1 0,0 0,-1-1,1-5,4-25,-2-1,-2 0,-1 0,-2 1,-1-1,-2 1,-2 0,-1 0,-14-39,16 60,-1 1,-1-1,0 1,-1 0,0 1,-1 0,0 0,-1 1,0 1,-1 0,0 0,-1 1,0 1,0 0,0 1,-1 0,-1 1,1 1,-1 0,-21-4,8 3,0 1,0 2,-1 1,1 1,0 2,0 0,-1 2,1 1,1 2,-40 12,45-10,1 2,0 0,1 2,0 0,1 1,0 1,1 1,1 0,0 1,-20 26,16-16,1 1,2 1,0 1,2 1,1 0,-18 51,25-51,1 1,1 0,2 0,-1 52,12 126,-7-199,1-1,0 0,0 1,1-1,1 0,-1 0,1 0,1 0,-1 0,2-1,-1 1,1-1,0 0,1-1,0 1,0-1,0 0,1-1,0 1,1-1,-1-1,1 1,0-1,1-1,-1 0,1 0,-1 0,1-1,1-1,-1 1,0-1,0-1,16 1,42 2,-1-4,88-9,-150 8,1 0,0 0,0 0,0-1,0 0,-1 0,1 0,-1 0,0-1,1 1,-1-1,0 0,-1-1,1 1,0 0,-1-1,0 0,0 0,0 0,0 0,-1-1,0 1,0-1,0 1,0-1,-1 0,1 0,0-6,2-16,0 0,-2 0,-1 0,-2-29,0 25,1 24,0-52,-13-93,9 134,0-1,0 1,-2 0,0 0,-1 1,-1 0,-1 0,0 0,-13-16,5 12,0 1,-1 0,-1 2,0 0,-2 1,0 1,-1 1,0 1,-1 1,-1 1,0 1,-1 1,0 2,0 0,-1 1,1 2,-2 0,1 2,0 1,-1 1,1 1,-1 2,1 0,-30 8,39-5,-1 0,1 2,1 0,-1 1,1 0,1 1,-1 1,-14 13,-12 14,-48 53,51-48,17-15,1 2,1 0,1 1,2 2,1-1,-16 47,25-59,1 1,1-1,0 1,2 1,1-1,-1 22,3 10,7 61,-6-108,0 0,0-1,0 1,0-1,1 1,0-1,-1 1,2-1,-1 0,0 0,1 0,0 0,0 0,0-1,0 1,1-1,0 0,-1 0,1 0,0 0,0-1,0 0,1 0,-1 0,1 0,-1-1,1 1,8 0,11 2,1-1,0-1,0-2,34-2,-24 0,104 2,65-4,-94-13,-74 11,59-5,-67 10,-9 0,1 0,0 2,36 5,-50-5,0 0,0 1,-1 0,1 0,0 1,-1 0,0 0,1 0,-1 0,0 1,-1 0,1 0,-1 0,0 1,0-1,6 10,17 28,-10-14,1-2,21 26,-12-23,0-1,2-1,1-1,65 42,-68-52,1-2,0-1,1-1,0-1,1-2,57 10,55-4,1-6,183-12,-137-1,-151 3,0-2,0-1,-1-2,1-2,-2-1,1-2,-1-2,-1-1,49-27,-18 2,64-49,-65 42,-18 11,-1-1,-2-3,-2-1,-1-3,-3 0,-1-3,-3-1,38-67,-68 107,-1 0,-1 0,1 0,-1 0,0-1,0 1,-1-1,0 1,-1-1,0 1,0-1,0 1,-1-1,0 1,0-1,-1 1,0-1,-1 1,1 0,-1 0,-1 0,-4-7,-10-14,-1 0,-1 1,-43-42,30 33,-108-110,-273-219,350 320,46 34,1-1,0 0,1-1,-29-30,41 37,1 0,-1-1,1 1,0-1,1 1,0-1,0 0,0 0,1 0,0 0,0 0,0-1,1 1,1 0,-1 0,1 0,0 0,1-1,-1 2,2-1,-1 0,1 0,0 1,0-1,0 1,1 0,0 0,0 0,1 1,0-1,0 1,0 0,1 0,7-4,19-12,2 1,1 2,46-17,-56 29,1 1,0 1,0 2,0 0,0 2,37 3,0 0,-56-3,0 0,0 0,0 1,0 0,0 0,-1 1,1 0,0 0,-1 1,10 4,-11-3,-1-1,0 0,0 1,0 0,0 0,-1 0,0 1,0-1,0 1,0-1,-1 1,1 0,-1 0,1 7,9 29,-2-1,-2 2,-1-1,0 50,-8 174,-3-108,4-126,-2 1,0-1,-3 0,0-1,-14 42,-105 238,91-235,-53 98,-138 210,-91 79,290-437,0-1,-2-1,0-1,-1-2,-2-1,-61 31,61-35,-1-1,0-2,-1-1,0-1,-41 7,21-10,0-1,-87-3,-28-2,-82-4,229 0,1 0,-1-1,1-1,0-1,0-1,0-1,1 0,0-1,-26-19,-11-10,-73-70,105 85,2 0,0-2,-20-31,20 26,-43-47,13 22,28 29,-1 1,-29-23,48 44,1 0,0 1,1-1,-1 0,1-1,-5-7,-2-6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9:45:28.75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12:49.0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8798 1 24575,'0'738'0,"1"-703"0,13 65 0,-8-63 0,3 59 0,-10 1216 0,1-1303 0,-1-1 0,0 1 0,0-1 0,0 0 0,-1 1 0,0-1 0,-1 0 0,0 0 0,0 0 0,0 0 0,-1 0 0,-1-1 0,1 0 0,-1 0 0,0 0 0,-1-1 0,0 1 0,-9 7 0,-6 3 0,-2-2 0,0 0 0,-1-2 0,-34 15 0,-39 23 0,86-43 0,0 0 0,0 1 0,1 1 0,0 0 0,1 0 0,0 0 0,0 1 0,1 1 0,1 0 0,0 0 0,-10 22 0,13-25 0,-1-1 0,0 0 0,-1-1 0,1 1 0,-2-1 0,1 0 0,-1-1 0,0 1 0,0-1 0,-1-1 0,1 1 0,-13 5 0,-2 0 0,-1 0 0,-1-2 0,-30 8 0,4-5 0,-80 8 0,49-8 0,5-3 0,48-7 0,1 1 0,-1 2 0,-50 15 0,40-8 0,-43 8 0,50-14 0,1 2 0,-57 21 0,-88 37 0,113-46 0,-68 33 0,96-38 0,-2-1 0,0-2 0,-38 7 0,-30 10 0,-46 21 0,117-39 0,0 1 0,1 2 0,1 0 0,-31 21 0,26-15 0,-1 0 0,-45 14 0,-190 75 0,79-37 0,-354 111 0,354-129 0,-186 78 0,332-112 0,0 1 0,-45 29 0,38-24 0,47-24 0,0 1 0,-1 0 0,1 0 0,1 1 0,-1-1 0,1 2 0,-1-1 0,1 1 0,0 0 0,1 0 0,-1 0 0,-4 7 0,-5 8 0,-1 0 0,-1-2 0,0 0 0,-1-1 0,-1-1 0,-37 25 0,1-7 0,-82 38 0,-53 6 0,0-23 0,66-22 0,6-7 0,78-19 0,-50 16 0,37-6 0,1 3 0,1 2 0,0 3 0,2 1 0,1 3 0,-56 44 0,25-16 0,-2-3 0,-173 83 0,97-73 0,54-24 0,4-1 0,-95 44 0,124-51 0,-85 25 0,100-38 0,-48 13 0,68-22 0,0 1 0,0 1 0,1 2 0,0 2 0,-47 29 0,49-20 0,2 0 0,0 2 0,-46 55 0,-62 102 0,113-142 0,1 0 0,-33 85 0,33-69 0,-4-9 0,23-41 0,0 0 0,0 0 0,1 0 0,0 1 0,1-1 0,0 1 0,0 0 0,-2 10 0,-27 158 0,19-111 0,7-42 0,2 1 0,-2 37 0,3-43 0,0 0 0,-1-1 0,-1 0 0,-1 0 0,-1 0 0,0 0 0,-1-1 0,-1 0 0,-11 16 0,11-21 0,0 0 0,-1-1 0,-1 0 0,1-1 0,-2 0 0,1-1 0,-24 14 0,-17 16 0,39-30 0,0 0 0,-1-1 0,0-1 0,0 0 0,0-1 0,-27 8 0,-97 18 0,97-24 0,27-4-151,0-1-1,0-1 0,0-1 0,0 0 1,0 0-1,0-1 0,0-1 1,-16-3-1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9:19:45.8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2428 1,'-1271'0,"1264"0,1-1,-1 2,1-1,-1 1,1 0,0 0,-1 1,1-1,0 1,0 1,0-1,0 1,1 0,-1 1,1-1,0 1,0 0,0 1,0-1,1 1,0 0,0 0,-4 6,-5 7,-1-1,0-1,-1 0,-1 0,-27 19,-22 23,48-41,-3 4,0-1,-1-1,-1-1,-1-1,-38 23,47-31,0 0,0 1,-21 21,3-3,21-18,1 1,0 0,1 1,-11 16,-24 30,27-37,1 0,1 0,1 2,-22 45,-1 3,11-22,17-31,0 0,-2-1,0-1,0 1,-16 15,-104 123,124-147,0 0,0 1,1 0,1 0,-1 0,1 0,1 1,0 0,0 0,1 0,0 1,-2 20,2 6,1 0,4 52,1-18,-2-58,1 0,0-1,1 1,1-1,0 1,0-1,1 0,1 0,0-1,1 0,0 0,0 0,1-1,1 0,0-1,0 0,1 0,17 12,58 47,-46-42,-1 1,-2 2,0 1,50 57,-54-55,-26-26,0-1,1-1,0 1,0-1,0-1,1 1,-1-1,13 3,-15-4,1-1,-1 1,1 0,-1 0,1 0,-1 1,0 0,0 0,-1 0,1 1,0 0,-1-1,0 2,0-1,0 0,-1 1,4 5,10 32,18 65,-27-80,-5-19,0-1,1 0,0 0,0 0,9 11,12 20,-7-3,42 59,-55-88,0 0,1 0,-1-1,1 0,1 0,-1 0,1-1,-1 0,1 0,1 0,-1-1,0 0,1-1,-1 0,1 0,13 1,12 1,0-3,58-3,-30-1,796 3,-832-2,0 0,0-2,-1-1,1-1,24-9,-14 1,42-24,-47 23,0 0,44-13,-42 16,-1-1,-1-1,0-2,31-21,-31 18,-20 12,0-1,-1 0,0-1,0 1,-1-2,10-14,-10 13,0 1,0 1,1-1,0 1,1 0,10-7,41-33,-25 17,-31 27,0 0,0 0,0-1,-1 0,0 0,0 0,-1 0,0-1,0 1,4-13,16-79,-13 48,3-6,-7 28,1 0,1 0,14-32,67-171,-70 167,-15 47,1 1,12-30,2 3,-1-2,-2 0,-3-1,15-89,-15 69,-7 42,-2 0,3-38,-5 21,-1 11,0 0,-5-40,4 63,-1 1,0 0,0-1,-1 1,0 0,0 0,-1 0,1 0,-1 0,0 1,-1-1,0 1,1 0,-2 0,1 0,-8-6,6 7,0 1,-1 0,1 0,-1 1,1 0,-1 0,0 0,0 1,-12-1,10 1,1 0,-1 0,0-1,1-1,-15-5,5-3,0-1,1 0,0-2,1 0,1-1,0 0,1-1,0-1,-13-22,-30-35,42 59,-1-1,-1 2,0 0,-1 2,-28-17,-30-21,68 44,-8-6,0 0,-1 0,-1 2,-28-13,41 21,0 0,-1 0,1 1,0 0,0 0,-1 0,1 1,0 0,-1 0,1 0,0 1,-1-1,1 1,0 1,0-1,0 1,0 0,0 0,0 0,0 1,1-1,-7 6,-21 19,1 1,-36 45,43-46,-1 0,-1-2,-49 38,59-52,-1-1,0-1,0-1,-1 0,0-1,-35 8,22-9,0-2,0-1,-46-2,53-2,-190 4,179 0,1 2,0 0,0 3,-38 13,14-1,1 2,1 2,2 3,-97 65,137-81,0 2,1 0,1 0,1 1,-1 1,-12 23,23-36,1 0,-1 0,1 0,0 0,0 0,-1 0,2 0,-1 0,0 0,0 0,1 0,-1 0,1 0,-1 0,1 0,0 0,0 0,0 0,0-1,0 1,0 0,0-1,2 3,11 23,-13-14,-1 1,0-1,-1 1,-1-1,0 1,-1-1,0 0,-1 0,-7 15,-2 14,-23 78,37-137,-1 0,-1 1,0-1,-6-20,5 30,-1 0,-1 0,1 1,-1-1,0 1,0 0,-1 0,0 0,0 1,-1 0,1 0,-1 0,0 0,0 1,-1 0,1 1,-1-1,-12-3,6 1,-1 2,0 0,0 0,0 1,0 1,-1 1,1 0,-27 1,38 1,0-1,0 1,0 0,0 0,0 0,0 0,1 0,-1 1,0-1,0 1,1 0,-1 0,1 0,0 0,0 0,0 0,0 1,0-1,0 1,0-1,1 1,-1 0,1-1,0 1,0 0,0 0,0 0,0 0,1 0,-1 4,-1 11,1 1,0-1,2 1,2 18,-1-6,1 336,-4-228,7-70,-6-69,0 1,0-1,0 0,0 1,0-1,0 0,-1 1,1-1,0 0,0 1,0-1,-1 0,1 1,0-1,0 0,-1 1,1-1,0 0,0 0,-1 0,1 1,0-1,-1 0,1 0,0 0,-1 1,1-1,0 0,-1 0,1 0,-1 0,1 0,0 0,-1 0,0 0,-18-6,-12-14,20 10,1 0,0 0,1-1,1 0,-1 0,2-1,-1 0,2 0,0-1,-8-21,8 11,0 1,1-1,1 0,1 0,0-39,3 60,-3-43,3 44,0-1,0 1,0 0,-1-1,1 1,0 0,-1 0,1-1,-1 1,0 0,1 0,-1 0,0 0,1 0,-1 0,0 0,0 0,0 0,0 0,0 0,0 0,0 1,0-1,-1 0,1 1,0-1,0 1,0 0,-2-1,1 1,1 0,0 1,0-1,0 1,0-1,-1 1,1 0,0-1,0 1,0 0,0 0,1 0,-1-1,0 1,0 0,0 0,1 0,-1 0,0 1,1-1,-1 0,1 0,-1 0,1 0,0 1,-1-1,1 0,0 2,-6 41,6-40,-1 7,0 0,1 0,1 1,0-1,0 0,1 0,1 0,-1-1,9 21,-7-25,0 1,0-1,0 0,0 0,1 0,0 0,1-1,-1 0,1 0,0-1,0 1,0-1,1 0,0-1,10 5,11 3,0-1,0-1,1-2,0-1,0-1,1-1,45 0,17-4,105-4,-192 4,-1 0,0-1,0 0,0 0,1 0,-1 0,0-1,0 1,-1-1,1 0,0 0,-1-1,1 1,-1-1,0 0,1 0,-1 0,-1 0,1 0,0 0,-1-1,0 0,0 1,0-1,0 0,0 0,-1 0,0 0,0 0,0 0,0-1,-1 1,1 0,-1 0,0-1,0 1,-1 0,1 0,-1-1,0 1,0 0,-4-8,5 11,-1-1,1 1,-1-1,0 1,1-1,-1 1,0 0,0-1,0 1,0 0,0 0,0 0,-1 0,1 0,0 0,0 0,-1 0,1 0,-1 0,1 1,-1-1,1 1,-1-1,1 1,-3-1,1 1,0 1,0-1,0 1,0-1,1 1,-1 0,0 0,0 0,1 1,-1-1,1 0,-5 4,-5 5,1 0,0 0,1 1,-11 14,3 2,1 1,1 1,1 0,1 1,2 1,-11 44,17-46,1 1,1-1,1 1,2 0,1 0,6 44,-5-69,0 0,0 0,1 0,-1 0,1 0,0 0,1 0,-1-1,1 1,0-1,0 1,0-1,1 0,0 0,-1-1,1 1,1-1,-1 0,0 0,1 0,-1-1,1 1,0-1,0 0,10 2,5 1,0-1,0 0,1-2,-1 0,26-2,-13 0,-14 1,-1-1,1-1,-1-1,29-6,-42 7,-1 0,0-1,0 1,0-1,0 0,0 0,0-1,0 1,0-1,-1 0,0 0,1 0,-1 0,0-1,-1 1,1-1,-1 0,1 1,-1-1,0 0,0-1,-1 1,3-9,-1-50,-4 52,1 0,1 0,-1 1,6-22,-6 29,1 1,0-1,0 1,0-1,0 1,1 0,-1 0,1 0,-1 0,1 0,0 0,0 0,0 0,0 1,0-1,0 1,0-1,0 1,1 0,-1 0,0 0,1 0,-1 0,1 1,2-1,38-8,-2 0,1-3,75-33,-98 36,0-1,-1-1,0-1,-1 0,0-1,-1-1,-1-1,0 0,-1-1,12-18,-19 23,-1-1,-1 1,0-2,0 1,-1 0,-1-1,0 0,-1 0,0 0,-1 0,0 0,-1 0,-1 0,0 0,0 0,-6-21,5 30,0 1,0-1,1 1,-2 0,1 0,0-1,-1 2,1-1,-1 0,0 0,0 1,0-1,-1 1,1 0,0 0,-1 0,1 1,-1-1,0 1,1 0,-1 0,-4-1,-11-1,1 0,-1 2,-24 0,24 1,-4 0,0 2,1 0,-1 1,1 2,-1 0,1 1,1 2,-1 0,2 1,-1 1,1 1,0 1,-22 18,2 2,1 2,2 2,2 1,-56 78,81-103,2 0,-1 1,2 0,0 0,0 1,1-1,1 2,1-1,0 0,0 1,1 0,1 0,1 0,1 27,0-39,0 0,1 0,0-1,0 1,0 0,0-1,0 1,0-1,1 1,0-1,-1 0,1 1,0-1,0 0,0 0,0 0,0 0,0-1,1 1,-1-1,1 1,-1-1,1 0,-1 0,1 0,0 0,0 0,2 0,10 1,0 0,0-1,0 0,18-2,-13 0,-3 1,0-2,1 0,-1-1,0-1,-1 0,1-1,-1-1,0-1,0 0,-1-1,0 0,0-2,-1 0,0 0,-1-1,0-1,0 0,16-23,-13 14,-1-1,-1-1,-1 0,-1-1,-1 0,-1-1,-1 0,-2 0,0-1,-2 0,4-41,-4-27,-15-187,10 276,-1-1,1 1,-2-1,1 1,0 0,-1-1,0 1,0 0,-1 0,0 0,1 1,-2-1,1 1,0-1,-1 1,0 0,0 0,-5-3,3 3,-1 0,0 0,0 1,0 0,-1 0,1 1,-1 0,1 1,-1-1,0 1,-13 0,2 2,0 0,0 1,0 1,1 1,-1 1,1 0,0 1,0 1,-31 17,25-8,1 1,1 0,1 2,0 1,-26 32,12-7,-51 85,72-108,1 1,1 1,1 0,1 1,1 0,2 0,0 1,2 0,0 0,2 1,0 41,4-63,0-1,-1 0,2 0,-1 0,0 0,1 0,0 0,0 0,0 0,0-1,0 1,1-1,0 1,-1-1,1 0,1 0,-1 0,0-1,1 1,-1-1,1 0,0 0,0 0,0 0,0-1,0 0,0 1,0-1,6 0,15 3,0-1,0-1,47-3,-44 0,-7 1,0-1,-1-1,1-1,0-1,22-7,-29 6,-1 0,-1-1,1-1,-1 0,0 0,0-2,-1 1,16-17,-4 0,0-1,-2-2,-1 0,-1-1,25-53,57-167,-78 189,2-5,51-148,-63 171,-2 0,-3 0,5-51,-12 90,-1 0,0 0,0 0,0 0,0 0,0 0,-1 0,1 0,-1 1,0-1,1 0,-1 0,-1 0,1 1,0-1,-1 0,-1-2,2 5,0-1,1 1,-1-1,0 1,1 0,-1-1,0 1,0 0,0-1,1 1,-1 0,0 0,0 0,0 0,1 0,-1 0,0 0,0 0,0 0,0 0,1 0,-2 1,-25 17,8 4,1 0,1 2,1-1,1 2,-18 41,12-17,2 2,-14 55,24-57,1 0,2 0,3 0,4 77,-1-119,1-1,0 1,0-1,0 1,1-1,0 0,0 1,0-1,1 0,0 0,0-1,1 1,-1-1,1 1,0-1,1 0,-1-1,1 1,0-1,0 0,1 0,-1 0,1-1,0 0,0 0,0 0,0-1,8 2,4 1,1-1,0-1,0 0,0-2,0 0,0-1,0-1,33-6,-47 6,1-1,-1 0,1-1,-1 1,0-1,0 0,-1 0,1 0,0-1,-1 0,0 0,0 0,0 0,0 0,-1-1,0 0,0 0,0 0,0 0,1-6,7-16,0-1,10-49,-16 57,23-114,-5-2,-6 0,-2-220,-15 342,1 1,-1 0,-1 1,0-1,-5-24,5 35,1 0,-1 0,0-1,0 1,0 0,0 0,0 0,0 0,-1 0,1 0,-1 1,1-1,-1 0,0 1,0-1,1 1,-1 0,0-1,0 1,0 0,-1 0,1 0,0 1,0-1,0 0,-1 1,1-1,0 1,-1 0,1 0,0 0,-1 0,-2 1,-5 1,-1 0,1 1,0 1,0-1,0 2,1-1,-1 1,1 1,0 0,0 0,1 1,0 0,0 0,1 1,0 0,0 0,1 0,-6 11,-4 6,1 2,2-1,0 2,2-1,-10 38,12-35,2 0,0 0,2 1,2 0,0 0,3 44,1-71,-1 0,1 0,0 0,0 0,1 0,-1 0,1 0,0 0,0-1,0 1,0 0,1-1,0 0,-1 0,1 0,0 0,0 0,5 3,-1-2,0-1,-1 1,1-1,1-1,-1 1,0-1,0-1,1 1,12 0,-1-1,1-2,-1 0,1-1,-1 0,0-2,0 0,23-9,-35 10,-1 1,1-1,0-1,-1 1,0-1,0 0,0 0,0-1,-1 0,0 0,0 0,0-1,-1 1,1-1,3-8,-3 4,-1-1,-1 1,1-1,-2 0,0 0,0 0,-1-1,0-21,0 8,-2 0,0 1,-2-1,-8-34,11 58,0 1,0-1,0 0,0 1,0-1,0 0,0 0,0 1,0-1,0 0,0 1,1-1,-1 0,0 1,0-1,1 0,-1 1,1-1,-1 0,0 1,1-1,-1 1,1-1,-1 1,1-1,-1 1,1 0,0-1,-1 1,1-1,0 1,-1 0,1 0,0-1,-1 1,1 0,0 0,-1 0,1 0,0 0,0 0,-1 0,1 0,0 0,0 0,44 3,-33-2,21 1,-15 1,1-1,-1-1,1-1,0-1,-1 0,1-1,0-2,-1 1,24-10,-20 5,1 0,0 1,0 2,0 0,1 1,-1 2,1 0,0 1,0 2,25 3,100 27,-140-30,0 1,0 0,0 0,0 1,-1 0,1 1,10 5,-17-7,0-1,0 1,0-1,-1 1,1 0,0 0,-1 0,1 0,-1 0,0 0,1 0,-1 1,0-1,0 0,-1 1,1-1,0 0,-1 1,1-1,-1 1,0-1,0 1,0-1,0 1,-1-1,1 1,0-1,-1 1,0-1,-1 4,-18 53,-2-1,-3-1,-3-1,-2-2,-2 0,-53 66,73-106,-1 0,0-1,0-1,-1 0,-1-1,0 0,-1-1,1-1,-2 0,-33 11,5-6,0-2,-1-2,-48 4,74-9,20-5,0 0,-1 0,1 0,0 0,0 0,0 0,0 1,0-1,0 0,0 0,-1 0,1 0,0 0,0 0,0 0,0 1,0-1,0 0,0 0,0 0,0 0,0 0,0 1,0-1,0 0,0 0,0 0,0 0,0 1,0-1,0 0,0 0,0 0,0 0,0 0,0 1,0-1,0 0,0 0,0 0,0 0,1 0,-1 0,0 1,0-1,0 0,0 0,0 0,0 0,0 0,1 0,33 10,-33-10,131 11,-112-10,0-1,0-1,0-1,31-7,-46 8,0-2,0 1,0-1,-1 1,1-1,-1-1,1 1,-1-1,0 1,-1-1,1 0,-1 0,0-1,0 1,0-1,0 0,-1 0,0 1,0-2,0 1,0 0,-1 0,0 0,1-10,0-1,-1 0,0 1,-1-1,-1 0,0 1,-1-1,-6-21,6 33,1 0,-1 0,0 0,0 1,0-1,-1 0,1 1,-1 0,0 0,0 0,0 0,0 0,0 0,-1 1,1 0,-1-1,0 1,0 1,0-1,1 0,-2 1,1 0,0 0,0 0,-5 0,-15-1,1 0,-1 2,-34 3,17-1,1 2,0 3,0 0,1 3,1 1,-69 30,16-7,83-31,1-1,0 1,-1 1,1-1,0 1,1 0,-1 1,1 0,-1 0,2 0,-7 8,8-8,0 1,1 0,-1 0,2 1,-1-1,1 1,0-1,0 1,1 0,-1-1,2 1,-1 0,1 7,-1 0,1-1,1 1,0 0,1-1,0 1,1-1,1 0,0 0,7 15,-8-22,0-1,1 1,0-1,0 1,0-1,1 0,-1-1,1 1,0-1,1 0,-1 0,1 0,0-1,0 0,0 0,0-1,0 1,0-1,1-1,12 3,-13-4,0 1,0-1,0-1,0 1,0-1,0 0,0-1,0 1,-1-1,1 0,-1 0,1-1,-1 0,0 0,0 0,0 0,0-1,-1 0,1 0,-1 0,0-1,0 1,6-10,6-11,-2 1,0-2,16-44,-29 69,144-449,-112 330,0 2,28-194,-58 265,-7 30,4 17,0 0,-1 0,1 0,0 0,-1 0,1-1,0 1,-1 0,1 0,0 0,-1 0,1 0,0 0,-1 0,1 0,0 1,-1-1,1 0,0 0,0 0,-1 0,1 0,0 0,-1 1,1-1,0 0,0 0,-1 0,1 1,0-1,0 0,0 0,-1 1,1-1,0 0,0 0,0 1,0-1,0 0,-1 1,1-1,0 0,0 1,-9 14,0 0,2 1,-1 0,2 0,0 1,-3 18,-1 7,-5 60,11-50,2 0,7 78,-4-119,1-1,1 1,0-1,0 0,1 0,1 0,-1-1,1 1,1-1,0 0,10 11,10 9,55 47,-12-12,-41-36,-14-15,0-1,-2 2,0 0,0 0,-1 1,-1 1,-1 0,12 25,21 51,-33-77,-1 0,-1 1,0 0,-1 0,-1 1,0 0,-1 0,1 19,-3-10,0 6,-1 1,-1-1,-2 0,-8 44,9-71,-1-1,0 1,0 0,-1-1,1 1,-1-1,0 0,0 0,-1 0,1 0,-1 0,0-1,0 0,0 0,-7 5,-7 2,-2 0,-30 11,4-2,32-14,0 0,0 0,0-1,-1-1,1-1,-27 2,-94-7,56 0,45 2,-1 2,0 1,1 1,0 2,0 2,0 1,1 1,0 2,-56 27,62-25,0-2,-1 0,-1-2,-49 10,-15 4,-44 27,119-42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20:08.6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1035 24575,'0'-26'0,"1"-1"0,5-32 0,-4 49 0,0 0 0,1 1 0,0-1 0,1 1 0,0 0 0,0 0 0,1 1 0,0-1 0,8-10 0,49-71 0,-44 61 0,1 1 0,30-33 0,-16 22 0,-22 25 0,0 1 0,1 1 0,13-12 0,45-21 0,-54 37 0,-1-1 0,0-1 0,20-17 0,25-17 0,-47 35 0,0 0 0,0 0 0,18-18 0,-21 16 0,0 0 0,1 1 0,0 1 0,1-1 0,0 2 0,0 0 0,1 0 0,0 1 0,1 1 0,-1 0 0,23-6 0,-15 6 0,0-1 0,-1-2 0,0 0 0,24-15 0,-26 14 0,1 0 0,-1 1 0,1 1 0,1 1 0,24-6 0,-19 7 0,1-1 0,26-12 0,7-2 0,-35 14 0,0 2 0,28-2 0,23-5 0,-51 8-455,0 0 0,34 1 0,-33 2-6371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20:14.7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24575,'11'-1'0,"0"2"0,0-1 0,0 2 0,-1-1 0,1 1 0,0 1 0,-1 0 0,16 7 0,-19-7 0,-1 1 0,1 0 0,-1 1 0,-1-1 0,1 1 0,0 1 0,-1-1 0,0 1 0,-1 0 0,1 0 0,-1 0 0,0 0 0,4 11 0,18 30 0,-15-28 0,-1 0 0,9 25 0,-17-37 0,0 0 0,0 1 0,0-1 0,-1 1 0,0-1 0,-1 1 0,1-1 0,-2 1 0,1-1 0,-2 10 0,-12 34 0,-1-1 0,-3 0 0,-26 51 0,37-87 0,-18 34-1365,14-29-5461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20:31.9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192 1844 24575,'1'-18'0,"1"1"0,1-1 0,6-23 0,6-42 0,-12-375 0,-5 235 0,2-692 0,-1 907 0,1 0 0,-1 1 0,0-1 0,-1 1 0,-3-11 0,5 17 0,0 1 0,-1-1 0,1 0 0,0 0 0,-1 0 0,1 1 0,-1-1 0,1 0 0,-1 0 0,1 1 0,-1-1 0,1 0 0,-1 1 0,0-1 0,1 1 0,-1-1 0,0 1 0,0-1 0,1 1 0,-1 0 0,0-1 0,-1 0 0,1 2 0,-1-1 0,1 1 0,0-1 0,0 0 0,0 1 0,-1 0 0,1-1 0,0 1 0,0 0 0,0 0 0,0-1 0,0 1 0,0 0 0,0 0 0,0 0 0,1 0 0,-1 0 0,0 1 0,1-1 0,-2 2 0,-4 9 0,1-1 0,0 1 0,0 0 0,2 0 0,-1 0 0,1 1 0,1-1 0,-1 14 0,1-9 0,0-1 0,-2 0 0,-10 32 0,-77 142 0,89-185-170,-1 0-1,1-1 0,-1 0 1,0 1-1,0-1 0,0 0 1,-6 5-1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20:36.4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0 24575,'-2'85'0,"4"96"0,0-174 0,0 0 0,1 0 0,0-1 0,0 1 0,0-1 0,1 1 0,0-1 0,0 0 0,0 0 0,1-1 0,0 1 0,0-1 0,0 0 0,1-1 0,6 5 0,-2 0 0,0 0 0,0 1 0,9 12 0,-8-4-1365,-2-2-5461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20:42.3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24575,'0'4'0,"0"8"0,0 6 0,0 5 0,0 4 0,0 2 0,0 1 0,5-4 0,1-2 0,0 1 0,5-5 0,4-5 0,0-1 0,3-2 0,-2 2 0,1-2 0,-1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9:50:24.556"/>
    </inkml:context>
    <inkml:brush xml:id="br0">
      <inkml:brushProperty name="width" value="0.1" units="cm"/>
      <inkml:brushProperty name="height" value="0.6" units="cm"/>
      <inkml:brushProperty name="color" value="#00A0D7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34:17.75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35 0 24575,'-6'0'0,"-1"6"0,-1 7 0,3 7 0,1 6 0,1 5 0,2 2 0,0 1 0,1 1 0,1 0 0,-1-1 0,0 1 0,0-1 0,1-6-8191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9:50:25.781"/>
    </inkml:context>
    <inkml:brush xml:id="br0">
      <inkml:brushProperty name="width" value="0.1" units="cm"/>
      <inkml:brushProperty name="height" value="0.6" units="cm"/>
      <inkml:brushProperty name="color" value="#00A0D7"/>
      <inkml:brushProperty name="ignorePressure" value="1"/>
      <inkml:brushProperty name="inkEffects" value="pencil"/>
    </inkml:brush>
  </inkml:definitions>
  <inkml:trace contextRef="#ctx0" brushRef="#br0">1 0,'5'0,"3"0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9:50:29.079"/>
    </inkml:context>
    <inkml:brush xml:id="br0">
      <inkml:brushProperty name="width" value="0.1" units="cm"/>
      <inkml:brushProperty name="height" value="0.6" units="cm"/>
      <inkml:brushProperty name="color" value="#00A0D7"/>
      <inkml:brushProperty name="ignorePressure" value="1"/>
      <inkml:brushProperty name="inkEffects" value="pencil"/>
    </inkml:brush>
  </inkml:definitions>
  <inkml:trace contextRef="#ctx0" brushRef="#br0">1 1,'6'0,"1"0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9:50:29.722"/>
    </inkml:context>
    <inkml:brush xml:id="br0">
      <inkml:brushProperty name="width" value="0.1" units="cm"/>
      <inkml:brushProperty name="height" value="0.6" units="cm"/>
      <inkml:brushProperty name="color" value="#00A0D7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9:50:31.539"/>
    </inkml:context>
    <inkml:brush xml:id="br0">
      <inkml:brushProperty name="width" value="0.1" units="cm"/>
      <inkml:brushProperty name="height" value="0.6" units="cm"/>
      <inkml:brushProperty name="color" value="#00A0D7"/>
      <inkml:brushProperty name="ignorePressure" value="1"/>
      <inkml:brushProperty name="inkEffects" value="pencil"/>
    </inkml:brush>
  </inkml:definitions>
  <inkml:trace contextRef="#ctx0" brushRef="#br0">34 0,'-6'0,"-7"0,-2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9:50:32.265"/>
    </inkml:context>
    <inkml:brush xml:id="br0">
      <inkml:brushProperty name="width" value="0.1" units="cm"/>
      <inkml:brushProperty name="height" value="0.6" units="cm"/>
      <inkml:brushProperty name="color" value="#00A0D7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9:50:41.808"/>
    </inkml:context>
    <inkml:brush xml:id="br0">
      <inkml:brushProperty name="width" value="0.1" units="cm"/>
      <inkml:brushProperty name="height" value="0.6" units="cm"/>
      <inkml:brushProperty name="color" value="#00A0D7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3T19:50:42.672"/>
    </inkml:context>
    <inkml:brush xml:id="br0">
      <inkml:brushProperty name="width" value="0.1" units="cm"/>
      <inkml:brushProperty name="height" value="0.6" units="cm"/>
      <inkml:brushProperty name="color" value="#00A0D7"/>
      <inkml:brushProperty name="ignorePressure" value="1"/>
      <inkml:brushProperty name="inkEffects" value="pencil"/>
    </inkml:brush>
  </inkml:definitions>
  <inkml:trace contextRef="#ctx0" brushRef="#br0">14 0,'-6'0,"-1"0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52:48.98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24575,'0'1006'0,"1"-997"0,0 0 0,0 0 0,1 0 0,1-1 0,-1 1 0,1 0 0,1-1 0,0 0 0,0 0 0,0 0 0,1 0 0,0-1 0,10 11 0,19 32 0,-23-35 0,0-1 0,1 0 0,0-1 0,1 0 0,0-1 0,23 15 0,27 26 0,-27-18-1365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52:54.66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471 1 24575,'1'107'0,"-3"121"0,1-223 0,1-1 0,0 1 0,-1-1 0,0 1 0,0-1 0,-1 0 0,1 1 0,-1-1 0,0 0 0,0 0 0,0 0 0,0 0 0,-1 0 0,0 0 0,1-1 0,-2 1 0,1-1 0,-6 5 0,3-5 0,0 0 0,0 0 0,-1 0 0,1-1 0,-1 0 0,0 0 0,0 0 0,0-1 0,0 0 0,0-1 0,-10 0 0,-321-5-1365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53:16.8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0 563 24575,'1'-2'0,"-1"1"0,1-1 0,0 1 0,-1-1 0,1 1 0,0 0 0,0-1 0,0 1 0,0 0 0,0-1 0,0 1 0,0 0 0,1 0 0,-1 0 0,0 0 0,1 0 0,-1 1 0,1-1 0,2-1 0,34-14 0,-33 14 0,34-10 0,1 1 0,48-6 0,-54 11 0,65-11 0,105-23 0,-173 33 0,1 2 0,0 1 0,55 0 0,-3 1 0,9-12 0,-67 9 0,0 1 0,30 0 0,-1 0 0,0-2 0,79-21 0,-11 2 0,-56 11 0,109-40 0,-3 1 0,-140 48 0,1 1 0,-1 2 0,1 2 0,62 4 0,-46 0 0,57-6 0,-26-13 0,-61 11 0,1 1 0,25-3 0,-27 4 15,-1-1-1,0 0 1,0-1 0,0-1-1,0-1 1,-1-1-1,0 0 1,17-12-1,-15 8-263,0 2 0,1 1-1,1 0 1,-1 1-1,34-8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34:20.2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24575,'5'0'0,"8"0"0,8 0 0,5 0 0,5 0 0,2 0 0,1 0 0,1 0 0,0 0 0,-6 6 0,-2 2 0,-6-1-8191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53:22.2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24575,'13'2'0,"1"-1"0,-1 2 0,0 0 0,1 1 0,-1 0 0,-1 1 0,1 0 0,-1 1 0,0 0 0,20 14 0,20 10 0,-38-22 0,0 2 0,-1-1 0,23 23 0,-2-1 0,97 71 0,-126-98 0,0 0 0,-1 1 0,0-1 0,0 1 0,0 0 0,-1 0 0,0 0 0,0 1 0,0-1 0,0 1 0,-1 0 0,0 0 0,0 0 0,-1 0 0,0 0 0,0 0 0,1 8 0,0 16 0,-2 1 0,-4 40 0,1-19 0,3 3 0,0-10 0,-2-1 0,-1 1 0,-14 62 0,13-88-111,-19 57-1143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53:32.3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 0 24575,'0'6'0,"0"7"0,0 7 0,0 6 0,0 4 0,0 3 0,0 2 0,0 0 0,0 0 0,0-1 0,0 1 0,-6-7 0,-1-2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53:35.65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24575,'6'0'0,"7"0"0,7 0 0,7 0 0,3 0 0,3 0 0,1 0 0,1 0 0,0 0 0,0 0 0,-7 6 0,-1 1 0,-1 0 0,-4 5 0,0 0 0,-4 3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34:48.03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864 1 24575,'-31'0'0,"-1"2"0,1 1 0,-53 12 0,-86 20 0,-51 11 0,148-32 0,46-7 0,0-2 0,-46 3 0,7-8-1365,37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34:53.58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115 1 24575,'0'25'0,"1"0"0,-2 0 0,-4 26 0,4-44 0,0 0 0,-1 0 0,0 1 0,-1-1 0,1-1 0,-1 1 0,-1 0 0,1-1 0,-1 1 0,0-1 0,-7 8 0,-3 0 0,-23 26 0,35-37 0,0-1 0,0 1 0,0 0 0,1-1 0,-1 1 0,1 0 0,-1 0 0,1 0 0,0 0 0,0 0 0,-1 6 0,3-6 0,-1 0 0,1-1 0,0 0 0,0 1 0,0-1 0,0 1 0,0-1 0,1 0 0,-1 0 0,1 0 0,0 0 0,-1 0 0,1 0 0,0 0 0,0 0 0,0-1 0,0 1 0,0-1 0,3 2 0,45 22 0,-7-8 0,-35-15 0,-1 0 0,0 0 0,1 1 0,-1 0 0,0 0 0,-1 1 0,1 0 0,-1 0 0,1 0 0,-1 1 0,-1 0 0,1 0 0,-1 1 0,1 0 0,-2-1 0,1 2 0,5 8 0,27 46-1365,-24-46-5461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35:08.7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632 202 24575,'-15'-11'0,"1"0"0,-2 1 0,0 0 0,0 1 0,0 1 0,-1 1 0,-1 0 0,1 2 0,-20-5 0,-36-14 0,48 16 0,0 1 0,-45-6 0,45 9 0,0-1 0,1 0 0,-27-11 0,34 9-273,0 1 0,0 1 0,0 1 0,-20-3 0,11 5-6553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35:14.0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341 1 24575,'-11'1'0,"0"0"0,0 1 0,0 0 0,0 1 0,0 0 0,0 1 0,1 0 0,-1 0 0,1 1 0,0 1 0,1 0 0,-1 0 0,1 1 0,1 0 0,-1 0 0,1 1 0,0 0 0,1 1 0,0 0 0,0 0 0,1 0 0,0 1 0,1 0 0,0 0 0,-4 11 0,3-5 0,-2-1 0,0 0 0,-1-1 0,-16 21 0,4-5 0,16-22 0,1 0 0,0 0 0,0 1 0,1-1 0,0 1 0,1 0 0,0 0 0,0 0 0,-1 17 0,2 11 0,4 42 0,-1-26 0,-1-39 17,0 0 0,0 0 1,1 0-1,1-1 0,1 1 0,7 21 0,-9-29-91,1-1-1,-1 0 1,1 0 0,0-1 0,0 1-1,0-1 1,1 1 0,-1-1 0,1 0-1,0 0 1,0 0 0,1-1 0,-1 0-1,1 1 1,-1-2 0,1 1 0,0 0-1,0-1 1,7 2 0,12 1-6752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39:27.6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70 1804 24575,'-13'-38'0,"1"6"0,-6-46 0,11 49 0,0-1 0,2 0 0,-1-34 0,5 23 0,4-220 0,-1 245 0,0 1 0,1 0 0,1 0 0,0 0 0,1 0 0,1 1 0,0 0 0,1 0 0,1 1 0,0-1 0,0 2 0,21-24 0,-1 8 0,1 1 0,1 1 0,63-40 0,-66 47 0,35-23 0,86-43 0,69-40 0,-136 75 0,-10 8 0,147-62 0,126-32 0,-299 120 0,0-3 0,57-31 0,-71 34 0,1 2 0,57-18 0,22-9 0,-83 29-341,0 1 0,1 1-1,35-7 1,-39 13-6485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3T19:39:31.4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 24575,'10'-1'0,"1"1"0,-1 0 0,0 1 0,0 0 0,0 0 0,0 1 0,0 0 0,0 1 0,0 0 0,-1 1 0,0 0 0,1 0 0,-1 1 0,-1 0 0,1 1 0,12 11 0,-9-8 0,1 0 0,0 0 0,15 7 0,30 20 0,-54-32 0,0 0 0,-1 0 0,1 1 0,-1-1 0,0 1 0,-1 0 0,1-1 0,-1 1 0,0 0 0,0 1 0,0-1 0,-1 0 0,1 0 0,-1 1 0,0 9 0,1 11 0,-2 1 0,-3 27 0,1-17 0,3 48 0,1-55 0,-2 1 0,-1-1 0,-9 58 0,8-83 6,1 0 0,-1 0-1,0 0 1,-1 0 0,1 0-1,-1-1 1,0 1 0,0-1 0,0 0-1,0 1 1,-1-2 0,0 1-1,0 0 1,0-1 0,0 0-1,-1 0 1,1 0 0,-1 0 0,1-1-1,-8 3 1,-1 0-218,0-1 0,-1 0 0,0-1-1,0-1 1,0 0 0,-20 0 0,5-2-6614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0321C-E28A-4837-B5FC-ECD5127AC56A}" type="datetimeFigureOut">
              <a:rPr lang="en-US" smtClean="0"/>
              <a:pPr/>
              <a:t>2/29/2024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D46E5-62DE-4DFE-AFCC-3DFB0D41FD45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2/29/2024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2/29/2024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2/29/2024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2/29/2024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2/29/2024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2/29/2024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2/29/2024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2/29/2024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2/29/2024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2/29/2024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F9F6-A8F5-44B6-B420-DC824A73DFDE}" type="datetimeFigureOut">
              <a:rPr lang="en-US" smtClean="0"/>
              <a:pPr/>
              <a:t>2/29/2024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1F9F6-A8F5-44B6-B420-DC824A73DFDE}" type="datetimeFigureOut">
              <a:rPr lang="en-US" smtClean="0"/>
              <a:pPr/>
              <a:t>2/29/2024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C58DD-4F13-4B23-BE5A-499FA8B721A6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6.xml"/><Relationship Id="rId18" Type="http://schemas.openxmlformats.org/officeDocument/2006/relationships/image" Target="../media/image16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3.png"/><Relationship Id="rId17" Type="http://schemas.openxmlformats.org/officeDocument/2006/relationships/customXml" Target="../ink/ink8.xml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5.xml"/><Relationship Id="rId24" Type="http://schemas.openxmlformats.org/officeDocument/2006/relationships/image" Target="../media/image19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12.png"/><Relationship Id="rId19" Type="http://schemas.openxmlformats.org/officeDocument/2006/relationships/customXml" Target="../ink/ink9.xml"/><Relationship Id="rId4" Type="http://schemas.openxmlformats.org/officeDocument/2006/relationships/image" Target="../media/image9.png"/><Relationship Id="rId9" Type="http://schemas.openxmlformats.org/officeDocument/2006/relationships/customXml" Target="../ink/ink4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customXml" Target="../ink/ink19.xml"/><Relationship Id="rId26" Type="http://schemas.openxmlformats.org/officeDocument/2006/relationships/customXml" Target="../ink/ink23.xml"/><Relationship Id="rId39" Type="http://schemas.openxmlformats.org/officeDocument/2006/relationships/image" Target="../media/image38.png"/><Relationship Id="rId21" Type="http://schemas.openxmlformats.org/officeDocument/2006/relationships/image" Target="../media/image29.png"/><Relationship Id="rId34" Type="http://schemas.openxmlformats.org/officeDocument/2006/relationships/customXml" Target="../ink/ink27.xml"/><Relationship Id="rId42" Type="http://schemas.openxmlformats.org/officeDocument/2006/relationships/customXml" Target="../ink/ink31.xml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customXml" Target="../ink/ink18.xml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24.png"/><Relationship Id="rId24" Type="http://schemas.openxmlformats.org/officeDocument/2006/relationships/customXml" Target="../ink/ink22.xml"/><Relationship Id="rId32" Type="http://schemas.openxmlformats.org/officeDocument/2006/relationships/customXml" Target="../ink/ink26.xml"/><Relationship Id="rId37" Type="http://schemas.openxmlformats.org/officeDocument/2006/relationships/image" Target="../media/image37.png"/><Relationship Id="rId40" Type="http://schemas.openxmlformats.org/officeDocument/2006/relationships/customXml" Target="../ink/ink30.xml"/><Relationship Id="rId45" Type="http://schemas.openxmlformats.org/officeDocument/2006/relationships/image" Target="../media/image41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customXml" Target="../ink/ink24.xml"/><Relationship Id="rId36" Type="http://schemas.openxmlformats.org/officeDocument/2006/relationships/customXml" Target="../ink/ink28.xml"/><Relationship Id="rId10" Type="http://schemas.openxmlformats.org/officeDocument/2006/relationships/customXml" Target="../ink/ink15.xml"/><Relationship Id="rId19" Type="http://schemas.openxmlformats.org/officeDocument/2006/relationships/image" Target="../media/image28.png"/><Relationship Id="rId31" Type="http://schemas.openxmlformats.org/officeDocument/2006/relationships/image" Target="../media/image34.png"/><Relationship Id="rId44" Type="http://schemas.openxmlformats.org/officeDocument/2006/relationships/customXml" Target="../ink/ink32.xml"/><Relationship Id="rId4" Type="http://schemas.openxmlformats.org/officeDocument/2006/relationships/customXml" Target="../ink/ink12.xml"/><Relationship Id="rId9" Type="http://schemas.openxmlformats.org/officeDocument/2006/relationships/image" Target="../media/image23.png"/><Relationship Id="rId14" Type="http://schemas.openxmlformats.org/officeDocument/2006/relationships/customXml" Target="../ink/ink17.xml"/><Relationship Id="rId22" Type="http://schemas.openxmlformats.org/officeDocument/2006/relationships/customXml" Target="../ink/ink21.xml"/><Relationship Id="rId27" Type="http://schemas.openxmlformats.org/officeDocument/2006/relationships/image" Target="../media/image32.png"/><Relationship Id="rId30" Type="http://schemas.openxmlformats.org/officeDocument/2006/relationships/customXml" Target="../ink/ink25.xml"/><Relationship Id="rId35" Type="http://schemas.openxmlformats.org/officeDocument/2006/relationships/image" Target="../media/image36.png"/><Relationship Id="rId43" Type="http://schemas.openxmlformats.org/officeDocument/2006/relationships/image" Target="../media/image40.png"/><Relationship Id="rId8" Type="http://schemas.openxmlformats.org/officeDocument/2006/relationships/customXml" Target="../ink/ink14.xml"/><Relationship Id="rId3" Type="http://schemas.openxmlformats.org/officeDocument/2006/relationships/image" Target="../media/image20.png"/><Relationship Id="rId12" Type="http://schemas.openxmlformats.org/officeDocument/2006/relationships/customXml" Target="../ink/ink16.xml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33" Type="http://schemas.openxmlformats.org/officeDocument/2006/relationships/image" Target="../media/image35.png"/><Relationship Id="rId38" Type="http://schemas.openxmlformats.org/officeDocument/2006/relationships/customXml" Target="../ink/ink29.xml"/><Relationship Id="rId20" Type="http://schemas.openxmlformats.org/officeDocument/2006/relationships/customXml" Target="../ink/ink20.xml"/><Relationship Id="rId4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28802"/>
            <a:ext cx="10363200" cy="1857388"/>
          </a:xfrm>
        </p:spPr>
        <p:txBody>
          <a:bodyPr>
            <a:noAutofit/>
          </a:bodyPr>
          <a:lstStyle/>
          <a:p>
            <a:r>
              <a:rPr lang="en-ZA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6000" b="1" dirty="0">
                <a:latin typeface="Arial" pitchFamily="34" charset="0"/>
                <a:cs typeface="Arial" pitchFamily="34" charset="0"/>
              </a:rPr>
              <a:t>HUMAN REPRODUCTION  </a:t>
            </a:r>
            <a:endParaRPr lang="en-Z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CBB79-4FC3-48C7-956B-114D3E695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Life Sciences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8580" y="1271072"/>
            <a:ext cx="77153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590DAD-174F-D560-AB6A-66EF95BEE1CA}"/>
              </a:ext>
            </a:extLst>
          </p:cNvPr>
          <p:cNvSpPr txBox="1"/>
          <p:nvPr/>
        </p:nvSpPr>
        <p:spPr>
          <a:xfrm>
            <a:off x="7896200" y="22048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1. Diploid Cells in Ovary Undergo Mitosis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CB4CA-58F9-3DA4-0C64-C897DD8342D6}"/>
              </a:ext>
            </a:extLst>
          </p:cNvPr>
          <p:cNvSpPr txBox="1"/>
          <p:nvPr/>
        </p:nvSpPr>
        <p:spPr>
          <a:xfrm>
            <a:off x="7896200" y="27089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2. to form many follicles during puberty 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253161-5BAC-DBA0-73B0-95198AB6454D}"/>
              </a:ext>
            </a:extLst>
          </p:cNvPr>
          <p:cNvSpPr txBox="1"/>
          <p:nvPr/>
        </p:nvSpPr>
        <p:spPr>
          <a:xfrm>
            <a:off x="7896200" y="307825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3. Under the influence of FSH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E1E94-76D2-7EC1-4942-83EC915F237C}"/>
              </a:ext>
            </a:extLst>
          </p:cNvPr>
          <p:cNvSpPr txBox="1"/>
          <p:nvPr/>
        </p:nvSpPr>
        <p:spPr>
          <a:xfrm>
            <a:off x="7896200" y="344758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4. One cell in a follicle undergoes Meiosis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D733A-D4EE-4729-4284-033EC618270B}"/>
              </a:ext>
            </a:extLst>
          </p:cNvPr>
          <p:cNvSpPr txBox="1"/>
          <p:nvPr/>
        </p:nvSpPr>
        <p:spPr>
          <a:xfrm>
            <a:off x="8904312" y="494116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highlight>
                <a:srgbClr val="FFFF00"/>
              </a:highlight>
            </a:endParaRPr>
          </a:p>
          <a:p>
            <a:r>
              <a:rPr lang="en-GB" b="1" dirty="0">
                <a:highlight>
                  <a:srgbClr val="FFFF00"/>
                </a:highlight>
              </a:rPr>
              <a:t>5. Of 4 cells produced, 1 becomes a mature haploid ovum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E8147-962E-B05B-3DA2-B00F3AE80A1F}"/>
              </a:ext>
            </a:extLst>
          </p:cNvPr>
          <p:cNvSpPr txBox="1"/>
          <p:nvPr/>
        </p:nvSpPr>
        <p:spPr>
          <a:xfrm>
            <a:off x="8760296" y="64533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6. This occurs in a monthly cycle</a:t>
            </a:r>
            <a:endParaRPr lang="en-ZA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52728" y="2143116"/>
            <a:ext cx="592935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67174" y="1500174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latin typeface="Arial" pitchFamily="34" charset="0"/>
                <a:cs typeface="Arial" pitchFamily="34" charset="0"/>
              </a:rPr>
              <a:t>  Human Ovum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2530" y="2071678"/>
            <a:ext cx="657229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flipH="1">
            <a:off x="1452530" y="1428736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ZA" sz="3200" b="1" dirty="0">
                <a:latin typeface="Arial" pitchFamily="34" charset="0"/>
                <a:cs typeface="Arial" pitchFamily="34" charset="0"/>
              </a:rPr>
              <a:t>Internal structure of an Ovary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6264" y="2714620"/>
            <a:ext cx="409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latin typeface="Arial" pitchFamily="34" charset="0"/>
                <a:cs typeface="Arial" pitchFamily="34" charset="0"/>
              </a:rPr>
              <a:t>Ovarian Cycle – 28 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0FF20A-D468-709D-42C9-BD5C47FA30BD}"/>
              </a:ext>
            </a:extLst>
          </p:cNvPr>
          <p:cNvSpPr txBox="1"/>
          <p:nvPr/>
        </p:nvSpPr>
        <p:spPr>
          <a:xfrm>
            <a:off x="7608168" y="614364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Primary Follicle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CBF31C-D208-D7F5-EF1A-71199630A856}"/>
              </a:ext>
            </a:extLst>
          </p:cNvPr>
          <p:cNvGrpSpPr/>
          <p:nvPr/>
        </p:nvGrpSpPr>
        <p:grpSpPr>
          <a:xfrm>
            <a:off x="6472345" y="5474501"/>
            <a:ext cx="734760" cy="218880"/>
            <a:chOff x="6472345" y="5474501"/>
            <a:chExt cx="73476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127D7A-3AF3-C7D5-A972-7D304FB2B4DC}"/>
                    </a:ext>
                  </a:extLst>
                </p14:cNvPr>
                <p14:cNvContentPartPr/>
                <p14:nvPr/>
              </p14:nvContentPartPr>
              <p14:xfrm>
                <a:off x="6500785" y="5483141"/>
                <a:ext cx="706320" cy="21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127D7A-3AF3-C7D5-A972-7D304FB2B4D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91785" y="5474141"/>
                  <a:ext cx="723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12A5239-9272-E88D-A412-0C64C6B494F1}"/>
                    </a:ext>
                  </a:extLst>
                </p14:cNvPr>
                <p14:cNvContentPartPr/>
                <p14:nvPr/>
              </p14:nvContentPartPr>
              <p14:xfrm>
                <a:off x="6472345" y="5474501"/>
                <a:ext cx="12600" cy="131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12A5239-9272-E88D-A412-0C64C6B494F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63345" y="5465501"/>
                  <a:ext cx="30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A9CABF1-5952-246E-D6B8-82DE7398EA93}"/>
                    </a:ext>
                  </a:extLst>
                </p14:cNvPr>
                <p14:cNvContentPartPr/>
                <p14:nvPr/>
              </p14:nvContentPartPr>
              <p14:xfrm>
                <a:off x="6496825" y="5486021"/>
                <a:ext cx="111960" cy="7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A9CABF1-5952-246E-D6B8-82DE7398EA9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88185" y="5477381"/>
                  <a:ext cx="12960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60054EA-74A7-18C2-341C-828D5045C083}"/>
                  </a:ext>
                </a:extLst>
              </p14:cNvPr>
              <p14:cNvContentPartPr/>
              <p14:nvPr/>
            </p14:nvContentPartPr>
            <p14:xfrm>
              <a:off x="5379745" y="4908581"/>
              <a:ext cx="311400" cy="48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60054EA-74A7-18C2-341C-828D5045C08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0745" y="4899941"/>
                <a:ext cx="3290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440F923-8ADB-F1EA-1C19-707E7A6A43F2}"/>
                  </a:ext>
                </a:extLst>
              </p14:cNvPr>
              <p14:cNvContentPartPr/>
              <p14:nvPr/>
            </p14:nvContentPartPr>
            <p14:xfrm>
              <a:off x="5384785" y="4836221"/>
              <a:ext cx="105480" cy="200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440F923-8ADB-F1EA-1C19-707E7A6A43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75785" y="4827581"/>
                <a:ext cx="1231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742722-1B98-FECF-FF2A-ED768EAD7CFE}"/>
                  </a:ext>
                </a:extLst>
              </p14:cNvPr>
              <p14:cNvContentPartPr/>
              <p14:nvPr/>
            </p14:nvContentPartPr>
            <p14:xfrm>
              <a:off x="3658945" y="5016581"/>
              <a:ext cx="227520" cy="72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742722-1B98-FECF-FF2A-ED768EAD7CF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50305" y="5007941"/>
                <a:ext cx="2451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F3931C-3E09-058F-9354-B79892EF9B24}"/>
                  </a:ext>
                </a:extLst>
              </p14:cNvPr>
              <p14:cNvContentPartPr/>
              <p14:nvPr/>
            </p14:nvContentPartPr>
            <p14:xfrm>
              <a:off x="3667225" y="4896701"/>
              <a:ext cx="123120" cy="277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F3931C-3E09-058F-9354-B79892EF9B2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58225" y="4888061"/>
                <a:ext cx="140760" cy="2952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2C793C6-02F1-FBDF-6D68-A665BA5F70DF}"/>
              </a:ext>
            </a:extLst>
          </p:cNvPr>
          <p:cNvSpPr txBox="1"/>
          <p:nvPr/>
        </p:nvSpPr>
        <p:spPr>
          <a:xfrm>
            <a:off x="5488776" y="6031338"/>
            <a:ext cx="1959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</a:p>
          <a:p>
            <a:r>
              <a:rPr lang="en-ZA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Follicle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CB2D5E-F620-3464-32A7-8CA6B6F69283}"/>
              </a:ext>
            </a:extLst>
          </p:cNvPr>
          <p:cNvSpPr txBox="1"/>
          <p:nvPr/>
        </p:nvSpPr>
        <p:spPr>
          <a:xfrm>
            <a:off x="139412" y="4896701"/>
            <a:ext cx="2174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Graafian Follicle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6DF77D-CE3B-628C-C4D2-1900F4D3060D}"/>
              </a:ext>
            </a:extLst>
          </p:cNvPr>
          <p:cNvSpPr txBox="1"/>
          <p:nvPr/>
        </p:nvSpPr>
        <p:spPr>
          <a:xfrm>
            <a:off x="1559496" y="6143644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highlight>
                  <a:srgbClr val="FFFF00"/>
                </a:highlight>
              </a:rPr>
              <a:t>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9B846DA-61FC-380A-B417-1BB9DF9B0050}"/>
                  </a:ext>
                </a:extLst>
              </p14:cNvPr>
              <p14:cNvContentPartPr/>
              <p14:nvPr/>
            </p14:nvContentPartPr>
            <p14:xfrm>
              <a:off x="2778025" y="3236741"/>
              <a:ext cx="746280" cy="649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9B846DA-61FC-380A-B417-1BB9DF9B005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69385" y="3228101"/>
                <a:ext cx="763920" cy="6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FCFEC9-031D-DE88-7C62-381524A810AE}"/>
                  </a:ext>
                </a:extLst>
              </p14:cNvPr>
              <p14:cNvContentPartPr/>
              <p14:nvPr/>
            </p14:nvContentPartPr>
            <p14:xfrm>
              <a:off x="3441145" y="3115421"/>
              <a:ext cx="123120" cy="266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FCFEC9-031D-DE88-7C62-381524A810A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32145" y="3106781"/>
                <a:ext cx="1407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17FDC92-1036-2A9A-51F1-B8CEC3367056}"/>
                  </a:ext>
                </a:extLst>
              </p14:cNvPr>
              <p14:cNvContentPartPr/>
              <p14:nvPr/>
            </p14:nvContentPartPr>
            <p14:xfrm>
              <a:off x="3632665" y="2537621"/>
              <a:ext cx="1758240" cy="1469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17FDC92-1036-2A9A-51F1-B8CEC336705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43025" y="2357981"/>
                <a:ext cx="1937880" cy="182916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3E1E22C-04DB-AD6D-D535-986E6D5DB1A7}"/>
              </a:ext>
            </a:extLst>
          </p:cNvPr>
          <p:cNvSpPr txBox="1"/>
          <p:nvPr/>
        </p:nvSpPr>
        <p:spPr>
          <a:xfrm>
            <a:off x="335360" y="635450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191A8A-86A5-7837-B28A-FF4C0F36B476}"/>
              </a:ext>
            </a:extLst>
          </p:cNvPr>
          <p:cNvSpPr txBox="1"/>
          <p:nvPr/>
        </p:nvSpPr>
        <p:spPr>
          <a:xfrm>
            <a:off x="3151164" y="1911191"/>
            <a:ext cx="85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628B44-1C6D-53FB-0B09-9434A5C7C92B}"/>
              </a:ext>
            </a:extLst>
          </p:cNvPr>
          <p:cNvSpPr txBox="1"/>
          <p:nvPr/>
        </p:nvSpPr>
        <p:spPr>
          <a:xfrm>
            <a:off x="4290259" y="1880589"/>
            <a:ext cx="110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569EDA6-F0C8-FF31-5800-2A82CC2D957A}"/>
                  </a:ext>
                </a:extLst>
              </p14:cNvPr>
              <p14:cNvContentPartPr/>
              <p14:nvPr/>
            </p14:nvContentPartPr>
            <p14:xfrm>
              <a:off x="7964905" y="3151781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569EDA6-F0C8-FF31-5800-2A82CC2D957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28905" y="3080141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12" y="4000504"/>
            <a:ext cx="43577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38216" y="1142984"/>
            <a:ext cx="914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latin typeface="Arial" pitchFamily="34" charset="0"/>
                <a:cs typeface="Arial" pitchFamily="34" charset="0"/>
              </a:rPr>
              <a:t>Female </a:t>
            </a:r>
            <a:r>
              <a:rPr lang="en-ZA" sz="3200" dirty="0">
                <a:highlight>
                  <a:srgbClr val="FF00FF"/>
                </a:highlight>
                <a:latin typeface="Arial" pitchFamily="34" charset="0"/>
                <a:cs typeface="Arial" pitchFamily="34" charset="0"/>
              </a:rPr>
              <a:t>Hormones</a:t>
            </a:r>
            <a:r>
              <a:rPr lang="en-ZA" sz="3200" dirty="0">
                <a:latin typeface="Arial" pitchFamily="34" charset="0"/>
                <a:cs typeface="Arial" pitchFamily="34" charset="0"/>
              </a:rPr>
              <a:t> during the Ovarian Cycle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5736" y="22859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90" y="1928802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9A0056-CD7B-82F4-D968-57DEEFF246EC}"/>
                  </a:ext>
                </a:extLst>
              </p14:cNvPr>
              <p14:cNvContentPartPr/>
              <p14:nvPr/>
            </p14:nvContentPartPr>
            <p14:xfrm>
              <a:off x="5052006" y="3348770"/>
              <a:ext cx="3178080" cy="258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9A0056-CD7B-82F4-D968-57DEEFF246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16006" y="3313130"/>
                <a:ext cx="3249720" cy="265644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5A4BA0D-6AF6-C0D8-F14E-CF7009D96116}"/>
              </a:ext>
            </a:extLst>
          </p:cNvPr>
          <p:cNvSpPr txBox="1"/>
          <p:nvPr/>
        </p:nvSpPr>
        <p:spPr>
          <a:xfrm>
            <a:off x="5381620" y="5933570"/>
            <a:ext cx="57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AA99A6-6E24-FCCD-583B-DB3D6F97D999}"/>
              </a:ext>
            </a:extLst>
          </p:cNvPr>
          <p:cNvSpPr txBox="1"/>
          <p:nvPr/>
        </p:nvSpPr>
        <p:spPr>
          <a:xfrm>
            <a:off x="191344" y="6093296"/>
            <a:ext cx="418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591E55-9C61-EC1B-4473-0245999ABCD4}"/>
              </a:ext>
            </a:extLst>
          </p:cNvPr>
          <p:cNvSpPr txBox="1"/>
          <p:nvPr/>
        </p:nvSpPr>
        <p:spPr>
          <a:xfrm>
            <a:off x="3791744" y="666936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94D7D7D-6DD8-0715-F376-B385ADE6D957}"/>
                  </a:ext>
                </a:extLst>
              </p14:cNvPr>
              <p14:cNvContentPartPr/>
              <p14:nvPr/>
            </p14:nvContentPartPr>
            <p14:xfrm>
              <a:off x="2113602" y="4231340"/>
              <a:ext cx="1195200" cy="9489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94D7D7D-6DD8-0715-F376-B385ADE6D9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9962" y="4123340"/>
                <a:ext cx="1302840" cy="11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8EFFAF2-C151-17CD-0D96-04E7E5B21860}"/>
                  </a:ext>
                </a:extLst>
              </p14:cNvPr>
              <p14:cNvContentPartPr/>
              <p14:nvPr/>
            </p14:nvContentPartPr>
            <p14:xfrm>
              <a:off x="1371282" y="4720220"/>
              <a:ext cx="530640" cy="372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8EFFAF2-C151-17CD-0D96-04E7E5B218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3642" y="4702220"/>
                <a:ext cx="566280" cy="4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BE6ECF-E7B9-8970-5A56-0D378A7BCE74}"/>
                  </a:ext>
                </a:extLst>
              </p14:cNvPr>
              <p14:cNvContentPartPr/>
              <p14:nvPr/>
            </p14:nvContentPartPr>
            <p14:xfrm>
              <a:off x="1817682" y="4624820"/>
              <a:ext cx="96480" cy="237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BE6ECF-E7B9-8970-5A56-0D378A7BCE7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0042" y="4606820"/>
                <a:ext cx="1321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51332CC-035B-48BA-FB19-2B11CC359066}"/>
                  </a:ext>
                </a:extLst>
              </p14:cNvPr>
              <p14:cNvContentPartPr/>
              <p14:nvPr/>
            </p14:nvContentPartPr>
            <p14:xfrm>
              <a:off x="2376042" y="3727340"/>
              <a:ext cx="81360" cy="664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51332CC-035B-48BA-FB19-2B11CC3590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58042" y="3709340"/>
                <a:ext cx="117000" cy="69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44" name="Ink 6143">
                <a:extLst>
                  <a:ext uri="{FF2B5EF4-FFF2-40B4-BE49-F238E27FC236}">
                    <a16:creationId xmlns:a16="http://schemas.microsoft.com/office/drawing/2014/main" id="{58280D58-B428-F91B-C5EA-CDF879B07CF9}"/>
                  </a:ext>
                </a:extLst>
              </p14:cNvPr>
              <p14:cNvContentPartPr/>
              <p14:nvPr/>
            </p14:nvContentPartPr>
            <p14:xfrm>
              <a:off x="2466042" y="3732020"/>
              <a:ext cx="51120" cy="161640"/>
            </p14:xfrm>
          </p:contentPart>
        </mc:Choice>
        <mc:Fallback xmlns="">
          <p:pic>
            <p:nvPicPr>
              <p:cNvPr id="6144" name="Ink 6143">
                <a:extLst>
                  <a:ext uri="{FF2B5EF4-FFF2-40B4-BE49-F238E27FC236}">
                    <a16:creationId xmlns:a16="http://schemas.microsoft.com/office/drawing/2014/main" id="{58280D58-B428-F91B-C5EA-CDF879B07CF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48042" y="3714020"/>
                <a:ext cx="867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45" name="Ink 6144">
                <a:extLst>
                  <a:ext uri="{FF2B5EF4-FFF2-40B4-BE49-F238E27FC236}">
                    <a16:creationId xmlns:a16="http://schemas.microsoft.com/office/drawing/2014/main" id="{660DF926-1B9B-ADE0-4FAB-28D94B843ABB}"/>
                  </a:ext>
                </a:extLst>
              </p14:cNvPr>
              <p14:cNvContentPartPr/>
              <p14:nvPr/>
            </p14:nvContentPartPr>
            <p14:xfrm>
              <a:off x="2477202" y="3753260"/>
              <a:ext cx="45360" cy="115560"/>
            </p14:xfrm>
          </p:contentPart>
        </mc:Choice>
        <mc:Fallback xmlns="">
          <p:pic>
            <p:nvPicPr>
              <p:cNvPr id="6145" name="Ink 6144">
                <a:extLst>
                  <a:ext uri="{FF2B5EF4-FFF2-40B4-BE49-F238E27FC236}">
                    <a16:creationId xmlns:a16="http://schemas.microsoft.com/office/drawing/2014/main" id="{660DF926-1B9B-ADE0-4FAB-28D94B843AB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59562" y="3735620"/>
                <a:ext cx="81000" cy="151200"/>
              </a:xfrm>
              <a:prstGeom prst="rect">
                <a:avLst/>
              </a:prstGeom>
            </p:spPr>
          </p:pic>
        </mc:Fallback>
      </mc:AlternateContent>
      <p:sp>
        <p:nvSpPr>
          <p:cNvPr id="6148" name="TextBox 6147">
            <a:extLst>
              <a:ext uri="{FF2B5EF4-FFF2-40B4-BE49-F238E27FC236}">
                <a16:creationId xmlns:a16="http://schemas.microsoft.com/office/drawing/2014/main" id="{C58BD9E8-4849-453E-6C91-AA17E936C545}"/>
              </a:ext>
            </a:extLst>
          </p:cNvPr>
          <p:cNvSpPr txBox="1"/>
          <p:nvPr/>
        </p:nvSpPr>
        <p:spPr>
          <a:xfrm>
            <a:off x="1991544" y="3429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6150" name="Ink 6149">
                <a:extLst>
                  <a:ext uri="{FF2B5EF4-FFF2-40B4-BE49-F238E27FC236}">
                    <a16:creationId xmlns:a16="http://schemas.microsoft.com/office/drawing/2014/main" id="{036A138A-8113-5C9F-90EE-3482732B9739}"/>
                  </a:ext>
                </a:extLst>
              </p14:cNvPr>
              <p14:cNvContentPartPr/>
              <p14:nvPr/>
            </p14:nvContentPartPr>
            <p14:xfrm>
              <a:off x="1936705" y="1359436"/>
              <a:ext cx="360" cy="360"/>
            </p14:xfrm>
          </p:contentPart>
        </mc:Choice>
        <mc:Fallback xmlns="">
          <p:pic>
            <p:nvPicPr>
              <p:cNvPr id="6150" name="Ink 6149">
                <a:extLst>
                  <a:ext uri="{FF2B5EF4-FFF2-40B4-BE49-F238E27FC236}">
                    <a16:creationId xmlns:a16="http://schemas.microsoft.com/office/drawing/2014/main" id="{036A138A-8113-5C9F-90EE-3482732B973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19065" y="125143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6151" name="Ink 6150">
                <a:extLst>
                  <a:ext uri="{FF2B5EF4-FFF2-40B4-BE49-F238E27FC236}">
                    <a16:creationId xmlns:a16="http://schemas.microsoft.com/office/drawing/2014/main" id="{82C97152-17ED-9B37-5EEC-CF583D12596D}"/>
                  </a:ext>
                </a:extLst>
              </p14:cNvPr>
              <p14:cNvContentPartPr/>
              <p14:nvPr/>
            </p14:nvContentPartPr>
            <p14:xfrm>
              <a:off x="1371505" y="1335316"/>
              <a:ext cx="5040" cy="360"/>
            </p14:xfrm>
          </p:contentPart>
        </mc:Choice>
        <mc:Fallback xmlns="">
          <p:pic>
            <p:nvPicPr>
              <p:cNvPr id="6151" name="Ink 6150">
                <a:extLst>
                  <a:ext uri="{FF2B5EF4-FFF2-40B4-BE49-F238E27FC236}">
                    <a16:creationId xmlns:a16="http://schemas.microsoft.com/office/drawing/2014/main" id="{82C97152-17ED-9B37-5EEC-CF583D12596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53865" y="1227316"/>
                <a:ext cx="40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6152" name="Ink 6151">
                <a:extLst>
                  <a:ext uri="{FF2B5EF4-FFF2-40B4-BE49-F238E27FC236}">
                    <a16:creationId xmlns:a16="http://schemas.microsoft.com/office/drawing/2014/main" id="{61243452-3C33-FBAB-49DE-A45AF3E71C11}"/>
                  </a:ext>
                </a:extLst>
              </p14:cNvPr>
              <p14:cNvContentPartPr/>
              <p14:nvPr/>
            </p14:nvContentPartPr>
            <p14:xfrm>
              <a:off x="1539625" y="1262956"/>
              <a:ext cx="5400" cy="360"/>
            </p14:xfrm>
          </p:contentPart>
        </mc:Choice>
        <mc:Fallback xmlns="">
          <p:pic>
            <p:nvPicPr>
              <p:cNvPr id="6152" name="Ink 6151">
                <a:extLst>
                  <a:ext uri="{FF2B5EF4-FFF2-40B4-BE49-F238E27FC236}">
                    <a16:creationId xmlns:a16="http://schemas.microsoft.com/office/drawing/2014/main" id="{61243452-3C33-FBAB-49DE-A45AF3E71C1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21985" y="1155316"/>
                <a:ext cx="41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4">
            <p14:nvContentPartPr>
              <p14:cNvPr id="6153" name="Ink 6152">
                <a:extLst>
                  <a:ext uri="{FF2B5EF4-FFF2-40B4-BE49-F238E27FC236}">
                    <a16:creationId xmlns:a16="http://schemas.microsoft.com/office/drawing/2014/main" id="{BF254CCE-DECB-6AC2-9765-BE124C89B19E}"/>
                  </a:ext>
                </a:extLst>
              </p14:cNvPr>
              <p14:cNvContentPartPr/>
              <p14:nvPr/>
            </p14:nvContentPartPr>
            <p14:xfrm>
              <a:off x="1467625" y="1455916"/>
              <a:ext cx="360" cy="360"/>
            </p14:xfrm>
          </p:contentPart>
        </mc:Choice>
        <mc:Fallback xmlns="">
          <p:pic>
            <p:nvPicPr>
              <p:cNvPr id="6153" name="Ink 6152">
                <a:extLst>
                  <a:ext uri="{FF2B5EF4-FFF2-40B4-BE49-F238E27FC236}">
                    <a16:creationId xmlns:a16="http://schemas.microsoft.com/office/drawing/2014/main" id="{BF254CCE-DECB-6AC2-9765-BE124C89B19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49625" y="134791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6154" name="Ink 6153">
                <a:extLst>
                  <a:ext uri="{FF2B5EF4-FFF2-40B4-BE49-F238E27FC236}">
                    <a16:creationId xmlns:a16="http://schemas.microsoft.com/office/drawing/2014/main" id="{320E7755-8C01-45AB-A24C-26B69BC7B027}"/>
                  </a:ext>
                </a:extLst>
              </p14:cNvPr>
              <p14:cNvContentPartPr/>
              <p14:nvPr/>
            </p14:nvContentPartPr>
            <p14:xfrm>
              <a:off x="1166665" y="1371676"/>
              <a:ext cx="12600" cy="360"/>
            </p14:xfrm>
          </p:contentPart>
        </mc:Choice>
        <mc:Fallback xmlns="">
          <p:pic>
            <p:nvPicPr>
              <p:cNvPr id="6154" name="Ink 6153">
                <a:extLst>
                  <a:ext uri="{FF2B5EF4-FFF2-40B4-BE49-F238E27FC236}">
                    <a16:creationId xmlns:a16="http://schemas.microsoft.com/office/drawing/2014/main" id="{320E7755-8C01-45AB-A24C-26B69BC7B02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48665" y="1263676"/>
                <a:ext cx="48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8">
            <p14:nvContentPartPr>
              <p14:cNvPr id="6155" name="Ink 6154">
                <a:extLst>
                  <a:ext uri="{FF2B5EF4-FFF2-40B4-BE49-F238E27FC236}">
                    <a16:creationId xmlns:a16="http://schemas.microsoft.com/office/drawing/2014/main" id="{4BE6BE44-A085-66B4-76F8-A641B005C312}"/>
                  </a:ext>
                </a:extLst>
              </p14:cNvPr>
              <p14:cNvContentPartPr/>
              <p14:nvPr/>
            </p14:nvContentPartPr>
            <p14:xfrm>
              <a:off x="986305" y="998356"/>
              <a:ext cx="360" cy="360"/>
            </p14:xfrm>
          </p:contentPart>
        </mc:Choice>
        <mc:Fallback xmlns="">
          <p:pic>
            <p:nvPicPr>
              <p:cNvPr id="6155" name="Ink 6154">
                <a:extLst>
                  <a:ext uri="{FF2B5EF4-FFF2-40B4-BE49-F238E27FC236}">
                    <a16:creationId xmlns:a16="http://schemas.microsoft.com/office/drawing/2014/main" id="{4BE6BE44-A085-66B4-76F8-A641B005C3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68665" y="89035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6156" name="Ink 6155">
                <a:extLst>
                  <a:ext uri="{FF2B5EF4-FFF2-40B4-BE49-F238E27FC236}">
                    <a16:creationId xmlns:a16="http://schemas.microsoft.com/office/drawing/2014/main" id="{D906FFD3-A3E2-3A33-2E79-D2CAB3E78535}"/>
                  </a:ext>
                </a:extLst>
              </p14:cNvPr>
              <p14:cNvContentPartPr/>
              <p14:nvPr/>
            </p14:nvContentPartPr>
            <p14:xfrm>
              <a:off x="1263145" y="770021"/>
              <a:ext cx="360" cy="360"/>
            </p14:xfrm>
          </p:contentPart>
        </mc:Choice>
        <mc:Fallback xmlns="">
          <p:pic>
            <p:nvPicPr>
              <p:cNvPr id="6156" name="Ink 6155">
                <a:extLst>
                  <a:ext uri="{FF2B5EF4-FFF2-40B4-BE49-F238E27FC236}">
                    <a16:creationId xmlns:a16="http://schemas.microsoft.com/office/drawing/2014/main" id="{D906FFD3-A3E2-3A33-2E79-D2CAB3E7853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5505" y="662021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6157" name="Ink 6156">
                <a:extLst>
                  <a:ext uri="{FF2B5EF4-FFF2-40B4-BE49-F238E27FC236}">
                    <a16:creationId xmlns:a16="http://schemas.microsoft.com/office/drawing/2014/main" id="{C0084849-4D52-FEE4-5E77-86A8D01C9729}"/>
                  </a:ext>
                </a:extLst>
              </p14:cNvPr>
              <p14:cNvContentPartPr/>
              <p14:nvPr/>
            </p14:nvContentPartPr>
            <p14:xfrm>
              <a:off x="620545" y="854261"/>
              <a:ext cx="5040" cy="360"/>
            </p14:xfrm>
          </p:contentPart>
        </mc:Choice>
        <mc:Fallback xmlns="">
          <p:pic>
            <p:nvPicPr>
              <p:cNvPr id="6157" name="Ink 6156">
                <a:extLst>
                  <a:ext uri="{FF2B5EF4-FFF2-40B4-BE49-F238E27FC236}">
                    <a16:creationId xmlns:a16="http://schemas.microsoft.com/office/drawing/2014/main" id="{C0084849-4D52-FEE4-5E77-86A8D01C972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2905" y="746261"/>
                <a:ext cx="40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65" name="Ink 6164">
                <a:extLst>
                  <a:ext uri="{FF2B5EF4-FFF2-40B4-BE49-F238E27FC236}">
                    <a16:creationId xmlns:a16="http://schemas.microsoft.com/office/drawing/2014/main" id="{C36BB604-9661-7847-3A31-E56863CCF38A}"/>
                  </a:ext>
                </a:extLst>
              </p14:cNvPr>
              <p14:cNvContentPartPr/>
              <p14:nvPr/>
            </p14:nvContentPartPr>
            <p14:xfrm>
              <a:off x="3849745" y="6075701"/>
              <a:ext cx="106560" cy="496800"/>
            </p14:xfrm>
          </p:contentPart>
        </mc:Choice>
        <mc:Fallback xmlns="">
          <p:pic>
            <p:nvPicPr>
              <p:cNvPr id="6165" name="Ink 6164">
                <a:extLst>
                  <a:ext uri="{FF2B5EF4-FFF2-40B4-BE49-F238E27FC236}">
                    <a16:creationId xmlns:a16="http://schemas.microsoft.com/office/drawing/2014/main" id="{C36BB604-9661-7847-3A31-E56863CCF38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14105" y="6040061"/>
                <a:ext cx="17820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66" name="Ink 6165">
                <a:extLst>
                  <a:ext uri="{FF2B5EF4-FFF2-40B4-BE49-F238E27FC236}">
                    <a16:creationId xmlns:a16="http://schemas.microsoft.com/office/drawing/2014/main" id="{FB4AEF92-A3D1-DF7F-1E85-AC8DA8790441}"/>
                  </a:ext>
                </a:extLst>
              </p14:cNvPr>
              <p14:cNvContentPartPr/>
              <p14:nvPr/>
            </p14:nvContentPartPr>
            <p14:xfrm>
              <a:off x="3825265" y="6424541"/>
              <a:ext cx="169920" cy="158760"/>
            </p14:xfrm>
          </p:contentPart>
        </mc:Choice>
        <mc:Fallback xmlns="">
          <p:pic>
            <p:nvPicPr>
              <p:cNvPr id="6166" name="Ink 6165">
                <a:extLst>
                  <a:ext uri="{FF2B5EF4-FFF2-40B4-BE49-F238E27FC236}">
                    <a16:creationId xmlns:a16="http://schemas.microsoft.com/office/drawing/2014/main" id="{FB4AEF92-A3D1-DF7F-1E85-AC8DA879044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89625" y="6388901"/>
                <a:ext cx="2415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67" name="Ink 6166">
                <a:extLst>
                  <a:ext uri="{FF2B5EF4-FFF2-40B4-BE49-F238E27FC236}">
                    <a16:creationId xmlns:a16="http://schemas.microsoft.com/office/drawing/2014/main" id="{D5429B2F-E7BE-CDD0-2207-F84A29136600}"/>
                  </a:ext>
                </a:extLst>
              </p14:cNvPr>
              <p14:cNvContentPartPr/>
              <p14:nvPr/>
            </p14:nvContentPartPr>
            <p14:xfrm>
              <a:off x="156145" y="5861141"/>
              <a:ext cx="974520" cy="202680"/>
            </p14:xfrm>
          </p:contentPart>
        </mc:Choice>
        <mc:Fallback xmlns="">
          <p:pic>
            <p:nvPicPr>
              <p:cNvPr id="6167" name="Ink 6166">
                <a:extLst>
                  <a:ext uri="{FF2B5EF4-FFF2-40B4-BE49-F238E27FC236}">
                    <a16:creationId xmlns:a16="http://schemas.microsoft.com/office/drawing/2014/main" id="{D5429B2F-E7BE-CDD0-2207-F84A2913660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0145" y="5825141"/>
                <a:ext cx="10461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168" name="Ink 6167">
                <a:extLst>
                  <a:ext uri="{FF2B5EF4-FFF2-40B4-BE49-F238E27FC236}">
                    <a16:creationId xmlns:a16="http://schemas.microsoft.com/office/drawing/2014/main" id="{F261186E-8E2E-51E4-5524-E70E974AEE04}"/>
                  </a:ext>
                </a:extLst>
              </p14:cNvPr>
              <p14:cNvContentPartPr/>
              <p14:nvPr/>
            </p14:nvContentPartPr>
            <p14:xfrm>
              <a:off x="1010425" y="5678981"/>
              <a:ext cx="183600" cy="345960"/>
            </p14:xfrm>
          </p:contentPart>
        </mc:Choice>
        <mc:Fallback xmlns="">
          <p:pic>
            <p:nvPicPr>
              <p:cNvPr id="6168" name="Ink 6167">
                <a:extLst>
                  <a:ext uri="{FF2B5EF4-FFF2-40B4-BE49-F238E27FC236}">
                    <a16:creationId xmlns:a16="http://schemas.microsoft.com/office/drawing/2014/main" id="{F261186E-8E2E-51E4-5524-E70E974AEE0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74785" y="5642981"/>
                <a:ext cx="25524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169" name="Ink 6168">
                <a:extLst>
                  <a:ext uri="{FF2B5EF4-FFF2-40B4-BE49-F238E27FC236}">
                    <a16:creationId xmlns:a16="http://schemas.microsoft.com/office/drawing/2014/main" id="{0EAAD3D5-B1D5-7406-EA45-37C571C16574}"/>
                  </a:ext>
                </a:extLst>
              </p14:cNvPr>
              <p14:cNvContentPartPr/>
              <p14:nvPr/>
            </p14:nvContentPartPr>
            <p14:xfrm>
              <a:off x="5069785" y="5727221"/>
              <a:ext cx="7920" cy="137880"/>
            </p14:xfrm>
          </p:contentPart>
        </mc:Choice>
        <mc:Fallback xmlns="">
          <p:pic>
            <p:nvPicPr>
              <p:cNvPr id="6169" name="Ink 6168">
                <a:extLst>
                  <a:ext uri="{FF2B5EF4-FFF2-40B4-BE49-F238E27FC236}">
                    <a16:creationId xmlns:a16="http://schemas.microsoft.com/office/drawing/2014/main" id="{0EAAD3D5-B1D5-7406-EA45-37C571C1657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33785" y="5691221"/>
                <a:ext cx="79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170" name="Ink 6169">
                <a:extLst>
                  <a:ext uri="{FF2B5EF4-FFF2-40B4-BE49-F238E27FC236}">
                    <a16:creationId xmlns:a16="http://schemas.microsoft.com/office/drawing/2014/main" id="{C4A9B24A-9FA5-0FA3-5338-F124768D0D9C}"/>
                  </a:ext>
                </a:extLst>
              </p14:cNvPr>
              <p14:cNvContentPartPr/>
              <p14:nvPr/>
            </p14:nvContentPartPr>
            <p14:xfrm>
              <a:off x="5077345" y="5967701"/>
              <a:ext cx="154800" cy="27000"/>
            </p14:xfrm>
          </p:contentPart>
        </mc:Choice>
        <mc:Fallback xmlns="">
          <p:pic>
            <p:nvPicPr>
              <p:cNvPr id="6170" name="Ink 6169">
                <a:extLst>
                  <a:ext uri="{FF2B5EF4-FFF2-40B4-BE49-F238E27FC236}">
                    <a16:creationId xmlns:a16="http://schemas.microsoft.com/office/drawing/2014/main" id="{C4A9B24A-9FA5-0FA3-5338-F124768D0D9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041345" y="5931701"/>
                <a:ext cx="226440" cy="9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9784"/>
          </a:xfrm>
        </p:spPr>
        <p:txBody>
          <a:bodyPr/>
          <a:lstStyle/>
          <a:p>
            <a:pPr algn="l"/>
            <a:r>
              <a:rPr lang="en-ZA" b="1" dirty="0"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CFDED0C4-0652-4C36-B2B7-57D729BFD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034" y="2357430"/>
            <a:ext cx="7215238" cy="4357717"/>
          </a:xfrm>
        </p:spPr>
      </p:pic>
      <p:sp>
        <p:nvSpPr>
          <p:cNvPr id="8" name="TextBox 7"/>
          <p:cNvSpPr txBox="1"/>
          <p:nvPr/>
        </p:nvSpPr>
        <p:spPr>
          <a:xfrm>
            <a:off x="2024034" y="1357298"/>
            <a:ext cx="8986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>
                <a:latin typeface="Arial" pitchFamily="34" charset="0"/>
                <a:cs typeface="Arial" pitchFamily="34" charset="0"/>
              </a:rPr>
              <a:t>Menstrual Cycle: The effect of Oestrogen and Progesterone on the Uterus every 28 days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666712" y="1643050"/>
            <a:ext cx="9001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9720" y="2000240"/>
            <a:ext cx="76438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09588" y="1428736"/>
            <a:ext cx="950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ZA" sz="2800" b="1" dirty="0">
                <a:latin typeface="Arial" pitchFamily="34" charset="0"/>
                <a:cs typeface="Arial" pitchFamily="34" charset="0"/>
              </a:rPr>
              <a:t>Hormone Levels of the - 28 day - Menstrual Cycle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39338" y="5786454"/>
            <a:ext cx="2452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Biology </a:t>
            </a:r>
            <a:r>
              <a:rPr lang="en-ZA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LibreTexts</a:t>
            </a:r>
            <a:endParaRPr lang="en-ZA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738150" y="1142984"/>
            <a:ext cx="9929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8282" y="2214554"/>
            <a:ext cx="821537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95406" y="1571613"/>
            <a:ext cx="85011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latin typeface="Arial" pitchFamily="34" charset="0"/>
                <a:cs typeface="Arial" pitchFamily="34" charset="0"/>
              </a:rPr>
              <a:t>Hormone Levels of the - 28 day - Menstrual Cycle</a:t>
            </a:r>
          </a:p>
          <a:p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9953652" y="6072206"/>
            <a:ext cx="2238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n-ZA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Ecyclopaedia</a:t>
            </a:r>
            <a:r>
              <a:rPr lang="en-ZA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Britannica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285728"/>
            <a:ext cx="8229600" cy="928694"/>
          </a:xfrm>
          <a:noFill/>
        </p:spPr>
        <p:txBody>
          <a:bodyPr>
            <a:noAutofit/>
          </a:bodyPr>
          <a:lstStyle/>
          <a:p>
            <a:pPr algn="l"/>
            <a:r>
              <a:rPr lang="en-ZA" sz="4000" b="1" dirty="0">
                <a:latin typeface="Arial" pitchFamily="34" charset="0"/>
                <a:cs typeface="Arial" pitchFamily="34" charset="0"/>
              </a:rPr>
              <a:t>Life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1424" y="1300162"/>
            <a:ext cx="8756476" cy="4557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b="1" dirty="0">
                <a:latin typeface="Arial" pitchFamily="34" charset="0"/>
                <a:cs typeface="Arial" pitchFamily="34" charset="0"/>
              </a:rPr>
              <a:t>Key Points: Human Reproduction </a:t>
            </a:r>
          </a:p>
          <a:p>
            <a:pPr marL="0" indent="0">
              <a:buNone/>
            </a:pPr>
            <a:r>
              <a:rPr lang="en-ZA" sz="20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Role of Meiosis, Fertilisation and Mitosis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The Male System – Structure and Functions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Female System – Structure and Functions 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Gametogenesis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Diagrams of a Sperm cell and Ovum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The Menstrual Cycle</a:t>
            </a:r>
          </a:p>
          <a:p>
            <a:pPr marL="0" indent="0">
              <a:buNone/>
            </a:pPr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66" y="360144"/>
            <a:ext cx="8229600" cy="928694"/>
          </a:xfrm>
          <a:noFill/>
        </p:spPr>
        <p:txBody>
          <a:bodyPr>
            <a:noAutofit/>
          </a:bodyPr>
          <a:lstStyle/>
          <a:p>
            <a:pPr algn="l"/>
            <a:r>
              <a:rPr lang="en-ZA" sz="4000" b="1" dirty="0">
                <a:latin typeface="Arial" pitchFamily="34" charset="0"/>
                <a:cs typeface="Arial" pitchFamily="34" charset="0"/>
              </a:rPr>
              <a:t>Life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1424" y="1300162"/>
            <a:ext cx="8756476" cy="4557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b="1" dirty="0">
                <a:latin typeface="Arial" pitchFamily="34" charset="0"/>
                <a:cs typeface="Arial" pitchFamily="34" charset="0"/>
              </a:rPr>
              <a:t>Key Points: Human Reproduction </a:t>
            </a:r>
          </a:p>
          <a:p>
            <a:pPr marL="0" indent="0">
              <a:buNone/>
            </a:pPr>
            <a:r>
              <a:rPr lang="en-ZA" sz="2000" b="1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Role of Meiosis, Fertilisation and Mitosis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The Male System – Structure and Functions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Female System – Structure and Functions 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Gametogenesis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Diagrams of a Sperm cell and Ovum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The Menstrual Cycle</a:t>
            </a:r>
          </a:p>
          <a:p>
            <a:pPr marL="0" indent="0">
              <a:buNone/>
            </a:pPr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1424" y="1417638"/>
            <a:ext cx="825641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ZA" sz="2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C1F72-9834-43FB-993E-144F2749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4000" b="1" dirty="0">
                <a:latin typeface="Arial" pitchFamily="34" charset="0"/>
                <a:cs typeface="Arial" pitchFamily="34" charset="0"/>
              </a:rPr>
              <a:t>Life Sciences</a:t>
            </a:r>
            <a:endParaRPr lang="en-ZA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7BC94-D875-4108-8184-9F160448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13" y="1346935"/>
            <a:ext cx="7715304" cy="5236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72A7BA-5A96-4E83-A0AE-C363F03DC897}"/>
              </a:ext>
            </a:extLst>
          </p:cNvPr>
          <p:cNvSpPr txBox="1"/>
          <p:nvPr/>
        </p:nvSpPr>
        <p:spPr>
          <a:xfrm>
            <a:off x="9526170" y="6215082"/>
            <a:ext cx="2665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Vectorstock.com</a:t>
            </a:r>
            <a:endParaRPr lang="en-ZA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6459C-4111-2626-587F-32583B1CD6A7}"/>
              </a:ext>
            </a:extLst>
          </p:cNvPr>
          <p:cNvSpPr txBox="1"/>
          <p:nvPr/>
        </p:nvSpPr>
        <p:spPr>
          <a:xfrm>
            <a:off x="839416" y="24208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Meiosis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C38852-32BB-C33B-4E31-25CFAC4553B9}"/>
              </a:ext>
            </a:extLst>
          </p:cNvPr>
          <p:cNvSpPr txBox="1"/>
          <p:nvPr/>
        </p:nvSpPr>
        <p:spPr>
          <a:xfrm>
            <a:off x="3575720" y="3212976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Fertilisation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577A91-9C11-7714-9924-C1879C8D0690}"/>
              </a:ext>
            </a:extLst>
          </p:cNvPr>
          <p:cNvSpPr txBox="1"/>
          <p:nvPr/>
        </p:nvSpPr>
        <p:spPr>
          <a:xfrm>
            <a:off x="5698997" y="3965147"/>
            <a:ext cx="124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Zygote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47152C-08F1-99B6-297E-81F60DB2968F}"/>
              </a:ext>
            </a:extLst>
          </p:cNvPr>
          <p:cNvSpPr txBox="1"/>
          <p:nvPr/>
        </p:nvSpPr>
        <p:spPr>
          <a:xfrm>
            <a:off x="8544272" y="23488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highlight>
                  <a:srgbClr val="FFFF00"/>
                </a:highlight>
              </a:rPr>
              <a:t>Mitosis</a:t>
            </a:r>
          </a:p>
        </p:txBody>
      </p:sp>
    </p:spTree>
    <p:extLst>
      <p:ext uri="{BB962C8B-B14F-4D97-AF65-F5344CB8AC3E}">
        <p14:creationId xmlns:p14="http://schemas.microsoft.com/office/powerpoint/2010/main" val="424273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b="1" dirty="0"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3531" y="1960650"/>
            <a:ext cx="7000923" cy="448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52794" y="1285860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latin typeface="Arial" pitchFamily="34" charset="0"/>
                <a:cs typeface="Arial" pitchFamily="34" charset="0"/>
              </a:rPr>
              <a:t>Male Reproductive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96462" y="6215082"/>
            <a:ext cx="1199367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Arial" pitchFamily="34" charset="0"/>
                <a:cs typeface="Arial" pitchFamily="34" charset="0"/>
              </a:rPr>
              <a:t>From: </a:t>
            </a:r>
            <a:r>
              <a:rPr lang="en-ZA" sz="1200" dirty="0" err="1">
                <a:latin typeface="Arial" pitchFamily="34" charset="0"/>
                <a:cs typeface="Arial" pitchFamily="34" charset="0"/>
              </a:rPr>
              <a:t>BioNinja</a:t>
            </a:r>
            <a:endParaRPr lang="en-ZA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DCE98D-5DC9-BC63-6F67-9E1CC568311B}"/>
              </a:ext>
            </a:extLst>
          </p:cNvPr>
          <p:cNvSpPr txBox="1"/>
          <p:nvPr/>
        </p:nvSpPr>
        <p:spPr>
          <a:xfrm>
            <a:off x="839416" y="27809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Transports Sperm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33194-3300-7E82-EE45-8C20FB824B97}"/>
              </a:ext>
            </a:extLst>
          </p:cNvPr>
          <p:cNvSpPr txBox="1"/>
          <p:nvPr/>
        </p:nvSpPr>
        <p:spPr>
          <a:xfrm>
            <a:off x="1127448" y="36450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Alkaline Fluid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F0E11-EC43-3EA0-DBFC-EFBF7DB16111}"/>
              </a:ext>
            </a:extLst>
          </p:cNvPr>
          <p:cNvSpPr txBox="1"/>
          <p:nvPr/>
        </p:nvSpPr>
        <p:spPr>
          <a:xfrm>
            <a:off x="609600" y="4365104"/>
            <a:ext cx="246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Duct for Urine &amp; Semen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FA1EC-BC68-AB25-DC40-A05B9A2304B7}"/>
              </a:ext>
            </a:extLst>
          </p:cNvPr>
          <p:cNvSpPr txBox="1"/>
          <p:nvPr/>
        </p:nvSpPr>
        <p:spPr>
          <a:xfrm>
            <a:off x="1343472" y="49411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Sperm Mature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7ED18-CC56-06D1-FA88-78323248DAEB}"/>
              </a:ext>
            </a:extLst>
          </p:cNvPr>
          <p:cNvSpPr txBox="1"/>
          <p:nvPr/>
        </p:nvSpPr>
        <p:spPr>
          <a:xfrm>
            <a:off x="9525023" y="3284984"/>
            <a:ext cx="19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Secrete Fructose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0991F9-1604-B3ED-430B-52BC3C446CE4}"/>
              </a:ext>
            </a:extLst>
          </p:cNvPr>
          <p:cNvSpPr txBox="1"/>
          <p:nvPr/>
        </p:nvSpPr>
        <p:spPr>
          <a:xfrm>
            <a:off x="8976320" y="473443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Protect &amp; Control Temperature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33BFCC-A9D5-170B-146A-25F26EAB63CA}"/>
              </a:ext>
            </a:extLst>
          </p:cNvPr>
          <p:cNvSpPr txBox="1"/>
          <p:nvPr/>
        </p:nvSpPr>
        <p:spPr>
          <a:xfrm>
            <a:off x="7320136" y="6021288"/>
            <a:ext cx="227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Produce Sperm &amp; Secrete Testosterone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708843-5E9B-3CD8-6035-A7EF984FBC2D}"/>
              </a:ext>
            </a:extLst>
          </p:cNvPr>
          <p:cNvSpPr txBox="1"/>
          <p:nvPr/>
        </p:nvSpPr>
        <p:spPr>
          <a:xfrm>
            <a:off x="5303912" y="38610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0000"/>
                </a:highlight>
              </a:rPr>
              <a:t>O</a:t>
            </a:r>
            <a:endParaRPr lang="en-ZA" dirty="0">
              <a:highlight>
                <a:srgbClr val="FF00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7038E-1089-2DC3-A072-1F62EA67F63B}"/>
              </a:ext>
            </a:extLst>
          </p:cNvPr>
          <p:cNvSpPr txBox="1"/>
          <p:nvPr/>
        </p:nvSpPr>
        <p:spPr>
          <a:xfrm>
            <a:off x="6272097" y="3885112"/>
            <a:ext cx="18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0000"/>
                </a:highlight>
              </a:rPr>
              <a:t>O</a:t>
            </a:r>
            <a:endParaRPr lang="en-ZA" dirty="0">
              <a:highlight>
                <a:srgbClr val="FF0000"/>
              </a:highlight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5C4C4D-4FB1-032C-BF3D-3D201D39882E}"/>
              </a:ext>
            </a:extLst>
          </p:cNvPr>
          <p:cNvCxnSpPr/>
          <p:nvPr/>
        </p:nvCxnSpPr>
        <p:spPr>
          <a:xfrm>
            <a:off x="6456040" y="4045714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D40370F-91DD-2BA5-62AE-085ACE67FED1}"/>
              </a:ext>
            </a:extLst>
          </p:cNvPr>
          <p:cNvSpPr txBox="1"/>
          <p:nvPr/>
        </p:nvSpPr>
        <p:spPr>
          <a:xfrm>
            <a:off x="8184232" y="386104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Cowper’s Gland</a:t>
            </a:r>
            <a:endParaRPr lang="en-ZA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354B9-CEEC-1091-C2EC-95422B62A60E}"/>
              </a:ext>
            </a:extLst>
          </p:cNvPr>
          <p:cNvSpPr txBox="1"/>
          <p:nvPr/>
        </p:nvSpPr>
        <p:spPr>
          <a:xfrm>
            <a:off x="9524454" y="3861048"/>
            <a:ext cx="168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Fluid Medium</a:t>
            </a:r>
            <a:endParaRPr lang="en-ZA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ZA" b="1" dirty="0">
                <a:latin typeface="Arial" pitchFamily="34" charset="0"/>
                <a:cs typeface="Arial" pitchFamily="34" charset="0"/>
              </a:rPr>
              <a:t>Male System  – What are the Functions of …? 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Testes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Epididymis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Vas Deferens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Seminal Vesicles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Prostate Gland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Cowper’s Gland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Urethra </a:t>
            </a:r>
          </a:p>
          <a:p>
            <a:pPr marL="0" indent="0">
              <a:buNone/>
            </a:pPr>
            <a:endParaRPr lang="en-Z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latin typeface="Arial" pitchFamily="34" charset="0"/>
                <a:cs typeface="Arial" pitchFamily="34" charset="0"/>
              </a:rPr>
              <a:t>Life Sciences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9753" y="1700808"/>
            <a:ext cx="807249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E1DD58-8008-DBCE-BBC0-3282686799AD}"/>
              </a:ext>
            </a:extLst>
          </p:cNvPr>
          <p:cNvSpPr/>
          <p:nvPr/>
        </p:nvSpPr>
        <p:spPr>
          <a:xfrm>
            <a:off x="4655840" y="3153544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0BC56-D74C-8F0D-8FF1-61A3FF6CA87A}"/>
              </a:ext>
            </a:extLst>
          </p:cNvPr>
          <p:cNvSpPr/>
          <p:nvPr/>
        </p:nvSpPr>
        <p:spPr>
          <a:xfrm>
            <a:off x="4730606" y="3280420"/>
            <a:ext cx="3600400" cy="627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40703-A7EE-1F77-4461-15797AFCD0F7}"/>
              </a:ext>
            </a:extLst>
          </p:cNvPr>
          <p:cNvSpPr/>
          <p:nvPr/>
        </p:nvSpPr>
        <p:spPr>
          <a:xfrm flipH="1" flipV="1">
            <a:off x="4871864" y="4581128"/>
            <a:ext cx="35165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5BEBB7-2F7C-AFF3-97BE-666E5207E841}"/>
              </a:ext>
            </a:extLst>
          </p:cNvPr>
          <p:cNvSpPr/>
          <p:nvPr/>
        </p:nvSpPr>
        <p:spPr>
          <a:xfrm>
            <a:off x="4808240" y="3305944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806C1F-C331-8D5E-70D2-6BBE2675ED06}"/>
              </a:ext>
            </a:extLst>
          </p:cNvPr>
          <p:cNvSpPr/>
          <p:nvPr/>
        </p:nvSpPr>
        <p:spPr>
          <a:xfrm>
            <a:off x="6809891" y="4374323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D3B4C4-5886-7E33-F645-11E143F417FF}"/>
              </a:ext>
            </a:extLst>
          </p:cNvPr>
          <p:cNvSpPr/>
          <p:nvPr/>
        </p:nvSpPr>
        <p:spPr>
          <a:xfrm>
            <a:off x="5113040" y="4437112"/>
            <a:ext cx="1729099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E01ECB-AF08-C581-7AE1-A8B38267E2E5}"/>
              </a:ext>
            </a:extLst>
          </p:cNvPr>
          <p:cNvSpPr/>
          <p:nvPr/>
        </p:nvSpPr>
        <p:spPr>
          <a:xfrm>
            <a:off x="5113040" y="3610744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7ED8AC-08B5-C8B4-4340-8536A5C6F801}"/>
              </a:ext>
            </a:extLst>
          </p:cNvPr>
          <p:cNvSpPr/>
          <p:nvPr/>
        </p:nvSpPr>
        <p:spPr>
          <a:xfrm>
            <a:off x="4960640" y="3458344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9C1CF7-2C3A-AA73-82EB-B4BC2C368254}"/>
              </a:ext>
            </a:extLst>
          </p:cNvPr>
          <p:cNvSpPr txBox="1"/>
          <p:nvPr/>
        </p:nvSpPr>
        <p:spPr>
          <a:xfrm>
            <a:off x="8184232" y="24928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1. Under Influence of Testosterone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3F383B-479A-F4E0-1FB9-879997FDBDA3}"/>
              </a:ext>
            </a:extLst>
          </p:cNvPr>
          <p:cNvSpPr txBox="1"/>
          <p:nvPr/>
        </p:nvSpPr>
        <p:spPr>
          <a:xfrm>
            <a:off x="8184232" y="345834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2. Diploid Cells in Seminiferous Tubes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8A7F31-50AD-5AE0-B104-D1B00E7AA099}"/>
              </a:ext>
            </a:extLst>
          </p:cNvPr>
          <p:cNvSpPr txBox="1"/>
          <p:nvPr/>
        </p:nvSpPr>
        <p:spPr>
          <a:xfrm>
            <a:off x="8196416" y="395884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3. Undergo Meiosis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6E37A5-CB97-AFB1-B8B4-E57555C8CD51}"/>
              </a:ext>
            </a:extLst>
          </p:cNvPr>
          <p:cNvSpPr txBox="1"/>
          <p:nvPr/>
        </p:nvSpPr>
        <p:spPr>
          <a:xfrm>
            <a:off x="8331006" y="6165304"/>
            <a:ext cx="346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4. To Form Haploid Sperm Cells</a:t>
            </a:r>
            <a:endParaRPr lang="en-ZA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4100" y="2000240"/>
            <a:ext cx="642942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95670" y="1357298"/>
            <a:ext cx="476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ZA" sz="3200" b="1" dirty="0">
                <a:latin typeface="Arial" pitchFamily="34" charset="0"/>
                <a:cs typeface="Arial" pitchFamily="34" charset="0"/>
              </a:rPr>
              <a:t>Human Sperm Cell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/>
          <a:p>
            <a:pPr algn="l"/>
            <a:r>
              <a:rPr lang="en-ZA" b="1" dirty="0"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1127448" y="1139098"/>
            <a:ext cx="855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ZA" sz="3200" b="1" dirty="0">
                <a:latin typeface="Arial" pitchFamily="34" charset="0"/>
                <a:cs typeface="Arial" pitchFamily="34" charset="0"/>
              </a:rPr>
              <a:t>Female Reproductive System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DED0C4-0652-4C36-B2B7-57D729BFD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9852" y="1810234"/>
            <a:ext cx="6572296" cy="45710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45ECDB-1FFE-9CF8-A72E-95E2EB6FFE6E}"/>
              </a:ext>
            </a:extLst>
          </p:cNvPr>
          <p:cNvSpPr txBox="1"/>
          <p:nvPr/>
        </p:nvSpPr>
        <p:spPr>
          <a:xfrm>
            <a:off x="5375920" y="1723873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1. Produce Ova &amp; Female Hormones – Oestrogen &amp; Progesterone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9E35D-F075-8C5A-43FE-3669F895E442}"/>
              </a:ext>
            </a:extLst>
          </p:cNvPr>
          <p:cNvSpPr txBox="1"/>
          <p:nvPr/>
        </p:nvSpPr>
        <p:spPr>
          <a:xfrm>
            <a:off x="9192344" y="3429000"/>
            <a:ext cx="275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Where Fertilisation Occurs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6D403-08EA-C245-CF7C-E67CB9526A4D}"/>
              </a:ext>
            </a:extLst>
          </p:cNvPr>
          <p:cNvSpPr txBox="1"/>
          <p:nvPr/>
        </p:nvSpPr>
        <p:spPr>
          <a:xfrm>
            <a:off x="7824192" y="4149080"/>
            <a:ext cx="412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Nurtures &amp; Protects the Foetus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E940A-4F89-1BBD-DD5C-978F8DC4AA51}"/>
              </a:ext>
            </a:extLst>
          </p:cNvPr>
          <p:cNvSpPr txBox="1"/>
          <p:nvPr/>
        </p:nvSpPr>
        <p:spPr>
          <a:xfrm>
            <a:off x="1991544" y="50131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Barrier to Germs </a:t>
            </a:r>
            <a:endParaRPr lang="en-ZA" b="1" dirty="0">
              <a:highlight>
                <a:srgbClr val="FFFF00"/>
              </a:highligh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C6ACD1-E1A4-62B4-F6B9-9929AC989EC6}"/>
              </a:ext>
            </a:extLst>
          </p:cNvPr>
          <p:cNvSpPr txBox="1"/>
          <p:nvPr/>
        </p:nvSpPr>
        <p:spPr>
          <a:xfrm>
            <a:off x="479376" y="37170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highlight>
                  <a:srgbClr val="FFFF00"/>
                </a:highlight>
              </a:rPr>
              <a:t>Implantation of Embryo</a:t>
            </a:r>
            <a:endParaRPr lang="en-ZA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b="1" dirty="0">
                <a:latin typeface="Arial" pitchFamily="34" charset="0"/>
                <a:cs typeface="Arial" pitchFamily="34" charset="0"/>
              </a:rPr>
              <a:t>Life Sciences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b="1" dirty="0">
                <a:latin typeface="Arial" pitchFamily="34" charset="0"/>
                <a:cs typeface="Arial" pitchFamily="34" charset="0"/>
              </a:rPr>
              <a:t>Female System  – What are the Functions of …? </a:t>
            </a:r>
          </a:p>
          <a:p>
            <a:endParaRPr lang="en-ZA" b="1" dirty="0">
              <a:latin typeface="Arial" pitchFamily="34" charset="0"/>
              <a:cs typeface="Arial" pitchFamily="34" charset="0"/>
            </a:endParaRP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Ovaries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Fallopian Tubes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Uterus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Endometrium</a:t>
            </a:r>
          </a:p>
          <a:p>
            <a:r>
              <a:rPr lang="en-ZA" dirty="0">
                <a:latin typeface="Arial" pitchFamily="34" charset="0"/>
                <a:cs typeface="Arial" pitchFamily="34" charset="0"/>
              </a:rPr>
              <a:t>Cervix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4228</TotalTime>
  <Words>376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 HUMAN REPRODUCTION  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  <vt:lpstr>Life Sciences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Investigation Skills</dc:title>
  <dc:creator>USER</dc:creator>
  <cp:lastModifiedBy>Chris Grobler</cp:lastModifiedBy>
  <cp:revision>380</cp:revision>
  <dcterms:created xsi:type="dcterms:W3CDTF">2020-11-10T18:41:53Z</dcterms:created>
  <dcterms:modified xsi:type="dcterms:W3CDTF">2024-02-29T21:47:34Z</dcterms:modified>
</cp:coreProperties>
</file>